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301" r:id="rId2"/>
    <p:sldId id="300" r:id="rId3"/>
    <p:sldId id="290" r:id="rId4"/>
    <p:sldId id="289" r:id="rId5"/>
    <p:sldId id="305" r:id="rId6"/>
    <p:sldId id="306" r:id="rId7"/>
    <p:sldId id="312" r:id="rId8"/>
    <p:sldId id="309" r:id="rId9"/>
    <p:sldId id="310" r:id="rId10"/>
    <p:sldId id="291" r:id="rId11"/>
    <p:sldId id="292" r:id="rId12"/>
    <p:sldId id="293" r:id="rId13"/>
    <p:sldId id="294" r:id="rId14"/>
    <p:sldId id="295" r:id="rId15"/>
    <p:sldId id="296" r:id="rId16"/>
    <p:sldId id="304" r:id="rId17"/>
    <p:sldId id="303" r:id="rId18"/>
  </p:sldIdLst>
  <p:sldSz cx="12192000" cy="6858000"/>
  <p:notesSz cx="6858000" cy="9144000"/>
  <p:embeddedFontLst>
    <p:embeddedFont>
      <p:font typeface="Arial Rounded MT Bold" panose="020F070403050403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Eraser" panose="020B0604020202020204"/>
      <p:regular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BF23C-6878-46B2-A49A-BCCE7548A251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E357CC9-B6BF-4521-AA32-BD88D4F48D85}">
      <dgm:prSet phldrT="[Text]"/>
      <dgm:spPr/>
      <dgm:t>
        <a:bodyPr/>
        <a:lstStyle/>
        <a:p>
          <a:r>
            <a:rPr lang="en-SG" dirty="0" err="1"/>
            <a:t>transportasi</a:t>
          </a:r>
          <a:endParaRPr lang="en-SG" dirty="0"/>
        </a:p>
      </dgm:t>
    </dgm:pt>
    <dgm:pt modelId="{A0E7F623-4F81-465C-A440-150061F28407}" type="parTrans" cxnId="{4DD83A8B-9564-4B66-A140-E4A9913FFE12}">
      <dgm:prSet/>
      <dgm:spPr/>
      <dgm:t>
        <a:bodyPr/>
        <a:lstStyle/>
        <a:p>
          <a:endParaRPr lang="en-SG"/>
        </a:p>
      </dgm:t>
    </dgm:pt>
    <dgm:pt modelId="{FCFA7C3D-34C4-4737-BF12-36018BB6C392}" type="sibTrans" cxnId="{4DD83A8B-9564-4B66-A140-E4A9913FFE12}">
      <dgm:prSet/>
      <dgm:spPr/>
      <dgm:t>
        <a:bodyPr/>
        <a:lstStyle/>
        <a:p>
          <a:endParaRPr lang="en-SG"/>
        </a:p>
      </dgm:t>
    </dgm:pt>
    <dgm:pt modelId="{B4AC81C4-2E66-4AA0-ACE3-B1DD8B7430EC}" type="pres">
      <dgm:prSet presAssocID="{89CBF23C-6878-46B2-A49A-BCCE7548A251}" presName="Name0" presStyleCnt="0">
        <dgm:presLayoutVars>
          <dgm:dir/>
        </dgm:presLayoutVars>
      </dgm:prSet>
      <dgm:spPr/>
    </dgm:pt>
    <dgm:pt modelId="{824D19CA-24C2-4996-9215-B5952ECA9960}" type="pres">
      <dgm:prSet presAssocID="{1E357CC9-B6BF-4521-AA32-BD88D4F48D85}" presName="composite" presStyleCnt="0"/>
      <dgm:spPr/>
    </dgm:pt>
    <dgm:pt modelId="{52DCAD06-AF4C-4E64-9692-B90995BCA5F0}" type="pres">
      <dgm:prSet presAssocID="{1E357CC9-B6BF-4521-AA32-BD88D4F48D85}" presName="Image" presStyleLbl="align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C7286D3E-FE85-4CEE-B4DB-5EE8004194AC}" type="pres">
      <dgm:prSet presAssocID="{1E357CC9-B6BF-4521-AA32-BD88D4F48D85}" presName="Parent" presStyleLbl="revTx" presStyleIdx="0" presStyleCnt="1">
        <dgm:presLayoutVars>
          <dgm:bulletEnabled val="1"/>
        </dgm:presLayoutVars>
      </dgm:prSet>
      <dgm:spPr/>
    </dgm:pt>
  </dgm:ptLst>
  <dgm:cxnLst>
    <dgm:cxn modelId="{EBEC5E00-2A74-4A19-AA50-43F720B923CA}" type="presOf" srcId="{1E357CC9-B6BF-4521-AA32-BD88D4F48D85}" destId="{C7286D3E-FE85-4CEE-B4DB-5EE8004194AC}" srcOrd="0" destOrd="0" presId="urn:microsoft.com/office/officeart/2008/layout/PictureAccentBlocks"/>
    <dgm:cxn modelId="{FBCEFF1F-1A19-4A3D-BF0D-5BC26A7820E0}" type="presOf" srcId="{89CBF23C-6878-46B2-A49A-BCCE7548A251}" destId="{B4AC81C4-2E66-4AA0-ACE3-B1DD8B7430EC}" srcOrd="0" destOrd="0" presId="urn:microsoft.com/office/officeart/2008/layout/PictureAccentBlocks"/>
    <dgm:cxn modelId="{4DD83A8B-9564-4B66-A140-E4A9913FFE12}" srcId="{89CBF23C-6878-46B2-A49A-BCCE7548A251}" destId="{1E357CC9-B6BF-4521-AA32-BD88D4F48D85}" srcOrd="0" destOrd="0" parTransId="{A0E7F623-4F81-465C-A440-150061F28407}" sibTransId="{FCFA7C3D-34C4-4737-BF12-36018BB6C392}"/>
    <dgm:cxn modelId="{14E95CC8-A183-4FA1-898B-1F5C31643F74}" type="presParOf" srcId="{B4AC81C4-2E66-4AA0-ACE3-B1DD8B7430EC}" destId="{824D19CA-24C2-4996-9215-B5952ECA9960}" srcOrd="0" destOrd="0" presId="urn:microsoft.com/office/officeart/2008/layout/PictureAccentBlocks"/>
    <dgm:cxn modelId="{892F4103-31B6-47F1-9177-E0C8DCB003BF}" type="presParOf" srcId="{824D19CA-24C2-4996-9215-B5952ECA9960}" destId="{52DCAD06-AF4C-4E64-9692-B90995BCA5F0}" srcOrd="0" destOrd="0" presId="urn:microsoft.com/office/officeart/2008/layout/PictureAccentBlocks"/>
    <dgm:cxn modelId="{C37AC943-8009-4B07-A129-98011675A1DF}" type="presParOf" srcId="{824D19CA-24C2-4996-9215-B5952ECA9960}" destId="{C7286D3E-FE85-4CEE-B4DB-5EE8004194AC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BF23C-6878-46B2-A49A-BCCE7548A251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E357CC9-B6BF-4521-AA32-BD88D4F48D85}">
      <dgm:prSet phldrT="[Text]"/>
      <dgm:spPr/>
      <dgm:t>
        <a:bodyPr/>
        <a:lstStyle/>
        <a:p>
          <a:r>
            <a:rPr lang="en-SG" dirty="0" err="1"/>
            <a:t>militer</a:t>
          </a:r>
          <a:endParaRPr lang="en-SG" dirty="0"/>
        </a:p>
      </dgm:t>
    </dgm:pt>
    <dgm:pt modelId="{A0E7F623-4F81-465C-A440-150061F28407}" type="parTrans" cxnId="{4DD83A8B-9564-4B66-A140-E4A9913FFE12}">
      <dgm:prSet/>
      <dgm:spPr/>
      <dgm:t>
        <a:bodyPr/>
        <a:lstStyle/>
        <a:p>
          <a:endParaRPr lang="en-SG"/>
        </a:p>
      </dgm:t>
    </dgm:pt>
    <dgm:pt modelId="{FCFA7C3D-34C4-4737-BF12-36018BB6C392}" type="sibTrans" cxnId="{4DD83A8B-9564-4B66-A140-E4A9913FFE12}">
      <dgm:prSet/>
      <dgm:spPr/>
      <dgm:t>
        <a:bodyPr/>
        <a:lstStyle/>
        <a:p>
          <a:endParaRPr lang="en-SG"/>
        </a:p>
      </dgm:t>
    </dgm:pt>
    <dgm:pt modelId="{B4AC81C4-2E66-4AA0-ACE3-B1DD8B7430EC}" type="pres">
      <dgm:prSet presAssocID="{89CBF23C-6878-46B2-A49A-BCCE7548A251}" presName="Name0" presStyleCnt="0">
        <dgm:presLayoutVars>
          <dgm:dir/>
        </dgm:presLayoutVars>
      </dgm:prSet>
      <dgm:spPr/>
    </dgm:pt>
    <dgm:pt modelId="{824D19CA-24C2-4996-9215-B5952ECA9960}" type="pres">
      <dgm:prSet presAssocID="{1E357CC9-B6BF-4521-AA32-BD88D4F48D85}" presName="composite" presStyleCnt="0"/>
      <dgm:spPr/>
    </dgm:pt>
    <dgm:pt modelId="{52DCAD06-AF4C-4E64-9692-B90995BCA5F0}" type="pres">
      <dgm:prSet presAssocID="{1E357CC9-B6BF-4521-AA32-BD88D4F48D85}" presName="Image" presStyleLbl="alignNode1" presStyleIdx="0" presStyleCnt="1" custScaleX="1295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C7286D3E-FE85-4CEE-B4DB-5EE8004194AC}" type="pres">
      <dgm:prSet presAssocID="{1E357CC9-B6BF-4521-AA32-BD88D4F48D85}" presName="Parent" presStyleLbl="revTx" presStyleIdx="0" presStyleCnt="1" custLinFactNeighborX="-59521" custLinFactNeighborY="-476">
        <dgm:presLayoutVars>
          <dgm:bulletEnabled val="1"/>
        </dgm:presLayoutVars>
      </dgm:prSet>
      <dgm:spPr/>
    </dgm:pt>
  </dgm:ptLst>
  <dgm:cxnLst>
    <dgm:cxn modelId="{4DD83A8B-9564-4B66-A140-E4A9913FFE12}" srcId="{89CBF23C-6878-46B2-A49A-BCCE7548A251}" destId="{1E357CC9-B6BF-4521-AA32-BD88D4F48D85}" srcOrd="0" destOrd="0" parTransId="{A0E7F623-4F81-465C-A440-150061F28407}" sibTransId="{FCFA7C3D-34C4-4737-BF12-36018BB6C392}"/>
    <dgm:cxn modelId="{1F7F919B-DB9F-44B7-9FAA-941810B28314}" type="presOf" srcId="{1E357CC9-B6BF-4521-AA32-BD88D4F48D85}" destId="{C7286D3E-FE85-4CEE-B4DB-5EE8004194AC}" srcOrd="0" destOrd="0" presId="urn:microsoft.com/office/officeart/2008/layout/PictureAccentBlocks"/>
    <dgm:cxn modelId="{FCFBC1E0-3278-4BFD-A0EC-2089F6C0A72B}" type="presOf" srcId="{89CBF23C-6878-46B2-A49A-BCCE7548A251}" destId="{B4AC81C4-2E66-4AA0-ACE3-B1DD8B7430EC}" srcOrd="0" destOrd="0" presId="urn:microsoft.com/office/officeart/2008/layout/PictureAccentBlocks"/>
    <dgm:cxn modelId="{1CD35C89-3217-4204-88CF-BBBFAD20A216}" type="presParOf" srcId="{B4AC81C4-2E66-4AA0-ACE3-B1DD8B7430EC}" destId="{824D19CA-24C2-4996-9215-B5952ECA9960}" srcOrd="0" destOrd="0" presId="urn:microsoft.com/office/officeart/2008/layout/PictureAccentBlocks"/>
    <dgm:cxn modelId="{C79AE1F1-3CD1-4A71-897E-A8EE3A34C59E}" type="presParOf" srcId="{824D19CA-24C2-4996-9215-B5952ECA9960}" destId="{52DCAD06-AF4C-4E64-9692-B90995BCA5F0}" srcOrd="0" destOrd="0" presId="urn:microsoft.com/office/officeart/2008/layout/PictureAccentBlocks"/>
    <dgm:cxn modelId="{64FA200F-8263-4563-842B-D8BCE88B5E31}" type="presParOf" srcId="{824D19CA-24C2-4996-9215-B5952ECA9960}" destId="{C7286D3E-FE85-4CEE-B4DB-5EE8004194AC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BF23C-6878-46B2-A49A-BCCE7548A251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E357CC9-B6BF-4521-AA32-BD88D4F48D85}">
      <dgm:prSet phldrT="[Text]"/>
      <dgm:spPr/>
      <dgm:t>
        <a:bodyPr/>
        <a:lstStyle/>
        <a:p>
          <a:r>
            <a:rPr lang="en-SG" dirty="0" err="1"/>
            <a:t>pendidikan</a:t>
          </a:r>
          <a:endParaRPr lang="en-SG" dirty="0"/>
        </a:p>
      </dgm:t>
    </dgm:pt>
    <dgm:pt modelId="{A0E7F623-4F81-465C-A440-150061F28407}" type="parTrans" cxnId="{4DD83A8B-9564-4B66-A140-E4A9913FFE12}">
      <dgm:prSet/>
      <dgm:spPr/>
      <dgm:t>
        <a:bodyPr/>
        <a:lstStyle/>
        <a:p>
          <a:endParaRPr lang="en-SG"/>
        </a:p>
      </dgm:t>
    </dgm:pt>
    <dgm:pt modelId="{FCFA7C3D-34C4-4737-BF12-36018BB6C392}" type="sibTrans" cxnId="{4DD83A8B-9564-4B66-A140-E4A9913FFE12}">
      <dgm:prSet/>
      <dgm:spPr/>
      <dgm:t>
        <a:bodyPr/>
        <a:lstStyle/>
        <a:p>
          <a:endParaRPr lang="en-SG"/>
        </a:p>
      </dgm:t>
    </dgm:pt>
    <dgm:pt modelId="{B4AC81C4-2E66-4AA0-ACE3-B1DD8B7430EC}" type="pres">
      <dgm:prSet presAssocID="{89CBF23C-6878-46B2-A49A-BCCE7548A251}" presName="Name0" presStyleCnt="0">
        <dgm:presLayoutVars>
          <dgm:dir/>
        </dgm:presLayoutVars>
      </dgm:prSet>
      <dgm:spPr/>
    </dgm:pt>
    <dgm:pt modelId="{824D19CA-24C2-4996-9215-B5952ECA9960}" type="pres">
      <dgm:prSet presAssocID="{1E357CC9-B6BF-4521-AA32-BD88D4F48D85}" presName="composite" presStyleCnt="0"/>
      <dgm:spPr/>
    </dgm:pt>
    <dgm:pt modelId="{52DCAD06-AF4C-4E64-9692-B90995BCA5F0}" type="pres">
      <dgm:prSet presAssocID="{1E357CC9-B6BF-4521-AA32-BD88D4F48D85}" presName="Image" presStyleLbl="alignNode1" presStyleIdx="0" presStyleCnt="1" custScaleX="1295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C7286D3E-FE85-4CEE-B4DB-5EE8004194AC}" type="pres">
      <dgm:prSet presAssocID="{1E357CC9-B6BF-4521-AA32-BD88D4F48D85}" presName="Parent" presStyleLbl="revTx" presStyleIdx="0" presStyleCnt="1" custLinFactNeighborX="-59521" custLinFactNeighborY="-476">
        <dgm:presLayoutVars>
          <dgm:bulletEnabled val="1"/>
        </dgm:presLayoutVars>
      </dgm:prSet>
      <dgm:spPr/>
    </dgm:pt>
  </dgm:ptLst>
  <dgm:cxnLst>
    <dgm:cxn modelId="{5D2AFD64-5D63-4244-8187-17650F592C48}" type="presOf" srcId="{89CBF23C-6878-46B2-A49A-BCCE7548A251}" destId="{B4AC81C4-2E66-4AA0-ACE3-B1DD8B7430EC}" srcOrd="0" destOrd="0" presId="urn:microsoft.com/office/officeart/2008/layout/PictureAccentBlocks"/>
    <dgm:cxn modelId="{4DD83A8B-9564-4B66-A140-E4A9913FFE12}" srcId="{89CBF23C-6878-46B2-A49A-BCCE7548A251}" destId="{1E357CC9-B6BF-4521-AA32-BD88D4F48D85}" srcOrd="0" destOrd="0" parTransId="{A0E7F623-4F81-465C-A440-150061F28407}" sibTransId="{FCFA7C3D-34C4-4737-BF12-36018BB6C392}"/>
    <dgm:cxn modelId="{0F6BE7DF-8CAF-4957-957F-3BF889041E87}" type="presOf" srcId="{1E357CC9-B6BF-4521-AA32-BD88D4F48D85}" destId="{C7286D3E-FE85-4CEE-B4DB-5EE8004194AC}" srcOrd="0" destOrd="0" presId="urn:microsoft.com/office/officeart/2008/layout/PictureAccentBlocks"/>
    <dgm:cxn modelId="{5CECF91F-1241-474D-B732-CDEAAEA6FE86}" type="presParOf" srcId="{B4AC81C4-2E66-4AA0-ACE3-B1DD8B7430EC}" destId="{824D19CA-24C2-4996-9215-B5952ECA9960}" srcOrd="0" destOrd="0" presId="urn:microsoft.com/office/officeart/2008/layout/PictureAccentBlocks"/>
    <dgm:cxn modelId="{2643E010-888A-4678-A9F0-6DABE4E8CF78}" type="presParOf" srcId="{824D19CA-24C2-4996-9215-B5952ECA9960}" destId="{52DCAD06-AF4C-4E64-9692-B90995BCA5F0}" srcOrd="0" destOrd="0" presId="urn:microsoft.com/office/officeart/2008/layout/PictureAccentBlocks"/>
    <dgm:cxn modelId="{463E38D0-56A8-4ADE-B41B-F38B7649A077}" type="presParOf" srcId="{824D19CA-24C2-4996-9215-B5952ECA9960}" destId="{C7286D3E-FE85-4CEE-B4DB-5EE8004194AC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BF23C-6878-46B2-A49A-BCCE7548A251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E357CC9-B6BF-4521-AA32-BD88D4F48D85}">
      <dgm:prSet phldrT="[Text]"/>
      <dgm:spPr/>
      <dgm:t>
        <a:bodyPr/>
        <a:lstStyle/>
        <a:p>
          <a:r>
            <a:rPr lang="en-SG" dirty="0" err="1"/>
            <a:t>bisnis</a:t>
          </a:r>
          <a:endParaRPr lang="en-SG" dirty="0"/>
        </a:p>
      </dgm:t>
    </dgm:pt>
    <dgm:pt modelId="{A0E7F623-4F81-465C-A440-150061F28407}" type="parTrans" cxnId="{4DD83A8B-9564-4B66-A140-E4A9913FFE12}">
      <dgm:prSet/>
      <dgm:spPr/>
      <dgm:t>
        <a:bodyPr/>
        <a:lstStyle/>
        <a:p>
          <a:endParaRPr lang="en-SG"/>
        </a:p>
      </dgm:t>
    </dgm:pt>
    <dgm:pt modelId="{FCFA7C3D-34C4-4737-BF12-36018BB6C392}" type="sibTrans" cxnId="{4DD83A8B-9564-4B66-A140-E4A9913FFE12}">
      <dgm:prSet/>
      <dgm:spPr/>
      <dgm:t>
        <a:bodyPr/>
        <a:lstStyle/>
        <a:p>
          <a:endParaRPr lang="en-SG"/>
        </a:p>
      </dgm:t>
    </dgm:pt>
    <dgm:pt modelId="{B4AC81C4-2E66-4AA0-ACE3-B1DD8B7430EC}" type="pres">
      <dgm:prSet presAssocID="{89CBF23C-6878-46B2-A49A-BCCE7548A251}" presName="Name0" presStyleCnt="0">
        <dgm:presLayoutVars>
          <dgm:dir/>
        </dgm:presLayoutVars>
      </dgm:prSet>
      <dgm:spPr/>
    </dgm:pt>
    <dgm:pt modelId="{824D19CA-24C2-4996-9215-B5952ECA9960}" type="pres">
      <dgm:prSet presAssocID="{1E357CC9-B6BF-4521-AA32-BD88D4F48D85}" presName="composite" presStyleCnt="0"/>
      <dgm:spPr/>
    </dgm:pt>
    <dgm:pt modelId="{52DCAD06-AF4C-4E64-9692-B90995BCA5F0}" type="pres">
      <dgm:prSet presAssocID="{1E357CC9-B6BF-4521-AA32-BD88D4F48D85}" presName="Image" presStyleLbl="alignNode1" presStyleIdx="0" presStyleCnt="1" custScaleX="1295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C7286D3E-FE85-4CEE-B4DB-5EE8004194AC}" type="pres">
      <dgm:prSet presAssocID="{1E357CC9-B6BF-4521-AA32-BD88D4F48D85}" presName="Parent" presStyleLbl="revTx" presStyleIdx="0" presStyleCnt="1" custLinFactNeighborX="-59521" custLinFactNeighborY="-476">
        <dgm:presLayoutVars>
          <dgm:bulletEnabled val="1"/>
        </dgm:presLayoutVars>
      </dgm:prSet>
      <dgm:spPr/>
    </dgm:pt>
  </dgm:ptLst>
  <dgm:cxnLst>
    <dgm:cxn modelId="{D77DCC1B-BCF5-4A5E-94B2-26BD6EB62099}" type="presOf" srcId="{89CBF23C-6878-46B2-A49A-BCCE7548A251}" destId="{B4AC81C4-2E66-4AA0-ACE3-B1DD8B7430EC}" srcOrd="0" destOrd="0" presId="urn:microsoft.com/office/officeart/2008/layout/PictureAccentBlocks"/>
    <dgm:cxn modelId="{ED747370-EFC7-403A-B531-2D0C854D8E4F}" type="presOf" srcId="{1E357CC9-B6BF-4521-AA32-BD88D4F48D85}" destId="{C7286D3E-FE85-4CEE-B4DB-5EE8004194AC}" srcOrd="0" destOrd="0" presId="urn:microsoft.com/office/officeart/2008/layout/PictureAccentBlocks"/>
    <dgm:cxn modelId="{4DD83A8B-9564-4B66-A140-E4A9913FFE12}" srcId="{89CBF23C-6878-46B2-A49A-BCCE7548A251}" destId="{1E357CC9-B6BF-4521-AA32-BD88D4F48D85}" srcOrd="0" destOrd="0" parTransId="{A0E7F623-4F81-465C-A440-150061F28407}" sibTransId="{FCFA7C3D-34C4-4737-BF12-36018BB6C392}"/>
    <dgm:cxn modelId="{B200779B-8D51-4EA6-8F2F-B2201E296065}" type="presParOf" srcId="{B4AC81C4-2E66-4AA0-ACE3-B1DD8B7430EC}" destId="{824D19CA-24C2-4996-9215-B5952ECA9960}" srcOrd="0" destOrd="0" presId="urn:microsoft.com/office/officeart/2008/layout/PictureAccentBlocks"/>
    <dgm:cxn modelId="{2CBB0A3E-3567-438D-AC29-4D85D3715853}" type="presParOf" srcId="{824D19CA-24C2-4996-9215-B5952ECA9960}" destId="{52DCAD06-AF4C-4E64-9692-B90995BCA5F0}" srcOrd="0" destOrd="0" presId="urn:microsoft.com/office/officeart/2008/layout/PictureAccentBlocks"/>
    <dgm:cxn modelId="{EBB1ACBF-91C3-44EB-8BFC-343A195A20A4}" type="presParOf" srcId="{824D19CA-24C2-4996-9215-B5952ECA9960}" destId="{C7286D3E-FE85-4CEE-B4DB-5EE8004194AC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51E093-AA95-4BD5-9AA6-8E5615D53BCF}" type="doc">
      <dgm:prSet loTypeId="urn:microsoft.com/office/officeart/2011/layout/ThemePicture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C530484-4E8B-4352-AD26-D21ADEE3619B}">
      <dgm:prSet phldrT="[Text]"/>
      <dgm:spPr/>
      <dgm:t>
        <a:bodyPr/>
        <a:lstStyle/>
        <a:p>
          <a:r>
            <a:rPr lang="en-SG" dirty="0"/>
            <a:t> </a:t>
          </a:r>
        </a:p>
      </dgm:t>
    </dgm:pt>
    <dgm:pt modelId="{6E7A9E3C-D0B5-4FC7-9405-BD438C51433D}" type="parTrans" cxnId="{B4206B21-44F4-40B9-9CFA-25DBE4B62192}">
      <dgm:prSet/>
      <dgm:spPr/>
      <dgm:t>
        <a:bodyPr/>
        <a:lstStyle/>
        <a:p>
          <a:endParaRPr lang="en-SG"/>
        </a:p>
      </dgm:t>
    </dgm:pt>
    <dgm:pt modelId="{FAA0B24B-0E34-4AA9-8F46-7FB6429F11D6}" type="sibTrans" cxnId="{B4206B21-44F4-40B9-9CFA-25DBE4B62192}">
      <dgm:prSet/>
      <dgm:spPr/>
      <dgm:t>
        <a:bodyPr/>
        <a:lstStyle/>
        <a:p>
          <a:endParaRPr lang="en-SG"/>
        </a:p>
      </dgm:t>
    </dgm:pt>
    <dgm:pt modelId="{994BA822-740F-49EB-9396-671BAE4C2692}">
      <dgm:prSet phldrT="[Text]"/>
      <dgm:spPr/>
      <dgm:t>
        <a:bodyPr/>
        <a:lstStyle/>
        <a:p>
          <a:r>
            <a:rPr lang="en-SG" dirty="0"/>
            <a:t> </a:t>
          </a:r>
        </a:p>
      </dgm:t>
    </dgm:pt>
    <dgm:pt modelId="{5C12492F-DC2A-4584-852D-7124A9E5E164}" type="parTrans" cxnId="{661D7FAA-02F3-4428-A7A8-A14CC7901A06}">
      <dgm:prSet/>
      <dgm:spPr/>
      <dgm:t>
        <a:bodyPr/>
        <a:lstStyle/>
        <a:p>
          <a:endParaRPr lang="en-SG"/>
        </a:p>
      </dgm:t>
    </dgm:pt>
    <dgm:pt modelId="{6E771226-90EE-4BA7-B585-EBAB6108DAE8}" type="sibTrans" cxnId="{661D7FAA-02F3-4428-A7A8-A14CC7901A06}">
      <dgm:prSet/>
      <dgm:spPr/>
      <dgm:t>
        <a:bodyPr/>
        <a:lstStyle/>
        <a:p>
          <a:endParaRPr lang="en-SG"/>
        </a:p>
      </dgm:t>
    </dgm:pt>
    <dgm:pt modelId="{977349C2-0BCF-46AB-B3B0-C19C82631880}">
      <dgm:prSet phldrT="[Text]"/>
      <dgm:spPr/>
      <dgm:t>
        <a:bodyPr/>
        <a:lstStyle/>
        <a:p>
          <a:r>
            <a:rPr lang="en-SG" dirty="0"/>
            <a:t> </a:t>
          </a:r>
        </a:p>
      </dgm:t>
    </dgm:pt>
    <dgm:pt modelId="{91A41514-BAF5-47B8-AD60-28B9D76D02CA}" type="parTrans" cxnId="{D170C04C-C4B2-46E9-8C6A-DB1A63CCDF60}">
      <dgm:prSet/>
      <dgm:spPr/>
      <dgm:t>
        <a:bodyPr/>
        <a:lstStyle/>
        <a:p>
          <a:endParaRPr lang="en-SG"/>
        </a:p>
      </dgm:t>
    </dgm:pt>
    <dgm:pt modelId="{29EB415F-36A0-4691-8360-EE90CF3F84A4}" type="sibTrans" cxnId="{D170C04C-C4B2-46E9-8C6A-DB1A63CCDF60}">
      <dgm:prSet/>
      <dgm:spPr/>
      <dgm:t>
        <a:bodyPr/>
        <a:lstStyle/>
        <a:p>
          <a:endParaRPr lang="en-SG"/>
        </a:p>
      </dgm:t>
    </dgm:pt>
    <dgm:pt modelId="{6A08E2E5-F8DF-40D4-BFA5-416E2EB4F0DA}" type="pres">
      <dgm:prSet presAssocID="{FB51E093-AA95-4BD5-9AA6-8E5615D53BCF}" presName="Name0" presStyleCnt="0">
        <dgm:presLayoutVars>
          <dgm:chMax val="6"/>
          <dgm:chPref val="6"/>
          <dgm:dir/>
        </dgm:presLayoutVars>
      </dgm:prSet>
      <dgm:spPr/>
    </dgm:pt>
    <dgm:pt modelId="{8C76FBD7-2B77-4BB1-85F3-5193395E70CA}" type="pres">
      <dgm:prSet presAssocID="{1C530484-4E8B-4352-AD26-D21ADEE3619B}" presName="Image1" presStyleCnt="0"/>
      <dgm:spPr/>
    </dgm:pt>
    <dgm:pt modelId="{A1F12D14-3B2F-410C-8752-5FACED874C45}" type="pres">
      <dgm:prSet presAssocID="{1C530484-4E8B-4352-AD26-D21ADEE3619B}" presName="Image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5E35C8A-5245-4054-9E5A-8B86B0433117}" type="pres">
      <dgm:prSet presAssocID="{1C530484-4E8B-4352-AD26-D21ADEE3619B}" presName="Accent1" presStyleCnt="0"/>
      <dgm:spPr/>
    </dgm:pt>
    <dgm:pt modelId="{239D3EB3-6A0A-4766-9BDB-31C7E43FDE62}" type="pres">
      <dgm:prSet presAssocID="{1C530484-4E8B-4352-AD26-D21ADEE3619B}" presName="Accent" presStyleLbl="parChTrans1D1" presStyleIdx="0" presStyleCnt="3"/>
      <dgm:spPr/>
    </dgm:pt>
    <dgm:pt modelId="{431C99B9-D651-4775-87DE-3DA22809E907}" type="pres">
      <dgm:prSet presAssocID="{1C530484-4E8B-4352-AD26-D21ADEE3619B}" presName="Text1" presStyleLbl="alignImgPlace1" presStyleIdx="0" presStyleCnt="3">
        <dgm:presLayoutVars>
          <dgm:chMax val="0"/>
          <dgm:chPref val="0"/>
          <dgm:bulletEnabled val="1"/>
        </dgm:presLayoutVars>
      </dgm:prSet>
      <dgm:spPr/>
    </dgm:pt>
    <dgm:pt modelId="{BEEACD89-BE08-4144-8214-6A439D0732F9}" type="pres">
      <dgm:prSet presAssocID="{994BA822-740F-49EB-9396-671BAE4C2692}" presName="Image2" presStyleCnt="0"/>
      <dgm:spPr/>
    </dgm:pt>
    <dgm:pt modelId="{49AF3794-E688-426E-8AD8-E982A3E08777}" type="pres">
      <dgm:prSet presAssocID="{994BA822-740F-49EB-9396-671BAE4C2692}" presName="Image" presStyleLbl="alignImgPlace1" presStyleIdx="1" presStyleCnt="3" custScaleX="175673" custLinFactNeighborX="-39388" custLinFactNeighborY="62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71AE843-6BE8-4C41-B674-A1D7A2DE8DEF}" type="pres">
      <dgm:prSet presAssocID="{994BA822-740F-49EB-9396-671BAE4C2692}" presName="Accent2" presStyleCnt="0"/>
      <dgm:spPr/>
    </dgm:pt>
    <dgm:pt modelId="{F48DF989-484F-453C-AE5B-0FD2F405BE11}" type="pres">
      <dgm:prSet presAssocID="{994BA822-740F-49EB-9396-671BAE4C2692}" presName="Accent" presStyleLbl="parChTrans1D1" presStyleIdx="1" presStyleCnt="3"/>
      <dgm:spPr/>
    </dgm:pt>
    <dgm:pt modelId="{5A8F1E3E-3EF4-4180-A340-5DB09625E553}" type="pres">
      <dgm:prSet presAssocID="{994BA822-740F-49EB-9396-671BAE4C2692}" presName="Text2" presStyleLbl="alignImgPlace1" presStyleIdx="1" presStyleCnt="3">
        <dgm:presLayoutVars>
          <dgm:chMax val="0"/>
          <dgm:chPref val="0"/>
          <dgm:bulletEnabled val="1"/>
        </dgm:presLayoutVars>
      </dgm:prSet>
      <dgm:spPr/>
    </dgm:pt>
    <dgm:pt modelId="{FC07B30A-C143-4BAC-B9B5-5501DB973600}" type="pres">
      <dgm:prSet presAssocID="{977349C2-0BCF-46AB-B3B0-C19C82631880}" presName="Image3" presStyleCnt="0"/>
      <dgm:spPr/>
    </dgm:pt>
    <dgm:pt modelId="{7B7894A8-A8E1-4D37-A723-BAE30E995ACA}" type="pres">
      <dgm:prSet presAssocID="{977349C2-0BCF-46AB-B3B0-C19C82631880}" presName="Image" presStyleLbl="alignImgPlace1" presStyleIdx="2" presStyleCnt="3" custScaleX="134518" custScaleY="129929" custLinFactNeighborX="15669" custLinFactNeighborY="93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CE68C48-EC22-4B86-B57A-4E88746DF887}" type="pres">
      <dgm:prSet presAssocID="{977349C2-0BCF-46AB-B3B0-C19C82631880}" presName="Accent3" presStyleCnt="0"/>
      <dgm:spPr/>
    </dgm:pt>
    <dgm:pt modelId="{F01DBC5A-93BF-4FC2-A15A-236AF365AD02}" type="pres">
      <dgm:prSet presAssocID="{977349C2-0BCF-46AB-B3B0-C19C82631880}" presName="Accent" presStyleLbl="parChTrans1D1" presStyleIdx="2" presStyleCnt="3"/>
      <dgm:spPr/>
    </dgm:pt>
    <dgm:pt modelId="{29CDCED3-3765-4E88-B181-DA3A8A12CE01}" type="pres">
      <dgm:prSet presAssocID="{977349C2-0BCF-46AB-B3B0-C19C82631880}" presName="Text3" presStyleLbl="alignImgPlac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33C2617-4285-4C54-BE51-D48AD73468A4}" type="presOf" srcId="{1C530484-4E8B-4352-AD26-D21ADEE3619B}" destId="{431C99B9-D651-4775-87DE-3DA22809E907}" srcOrd="0" destOrd="0" presId="urn:microsoft.com/office/officeart/2011/layout/ThemePictureAccent"/>
    <dgm:cxn modelId="{B4206B21-44F4-40B9-9CFA-25DBE4B62192}" srcId="{FB51E093-AA95-4BD5-9AA6-8E5615D53BCF}" destId="{1C530484-4E8B-4352-AD26-D21ADEE3619B}" srcOrd="0" destOrd="0" parTransId="{6E7A9E3C-D0B5-4FC7-9405-BD438C51433D}" sibTransId="{FAA0B24B-0E34-4AA9-8F46-7FB6429F11D6}"/>
    <dgm:cxn modelId="{A790772C-2FC3-4353-BE66-9B9A79DB9FD5}" type="presOf" srcId="{FB51E093-AA95-4BD5-9AA6-8E5615D53BCF}" destId="{6A08E2E5-F8DF-40D4-BFA5-416E2EB4F0DA}" srcOrd="0" destOrd="0" presId="urn:microsoft.com/office/officeart/2011/layout/ThemePictureAccent"/>
    <dgm:cxn modelId="{D170C04C-C4B2-46E9-8C6A-DB1A63CCDF60}" srcId="{FB51E093-AA95-4BD5-9AA6-8E5615D53BCF}" destId="{977349C2-0BCF-46AB-B3B0-C19C82631880}" srcOrd="2" destOrd="0" parTransId="{91A41514-BAF5-47B8-AD60-28B9D76D02CA}" sibTransId="{29EB415F-36A0-4691-8360-EE90CF3F84A4}"/>
    <dgm:cxn modelId="{B3697D96-DE69-4C49-9931-FCE4B4F0E2B0}" type="presOf" srcId="{994BA822-740F-49EB-9396-671BAE4C2692}" destId="{5A8F1E3E-3EF4-4180-A340-5DB09625E553}" srcOrd="0" destOrd="0" presId="urn:microsoft.com/office/officeart/2011/layout/ThemePictureAccent"/>
    <dgm:cxn modelId="{661D7FAA-02F3-4428-A7A8-A14CC7901A06}" srcId="{FB51E093-AA95-4BD5-9AA6-8E5615D53BCF}" destId="{994BA822-740F-49EB-9396-671BAE4C2692}" srcOrd="1" destOrd="0" parTransId="{5C12492F-DC2A-4584-852D-7124A9E5E164}" sibTransId="{6E771226-90EE-4BA7-B585-EBAB6108DAE8}"/>
    <dgm:cxn modelId="{1A78A9C1-9D0C-43C1-9448-21FC90A6B258}" type="presOf" srcId="{977349C2-0BCF-46AB-B3B0-C19C82631880}" destId="{29CDCED3-3765-4E88-B181-DA3A8A12CE01}" srcOrd="0" destOrd="0" presId="urn:microsoft.com/office/officeart/2011/layout/ThemePictureAccent"/>
    <dgm:cxn modelId="{E38EBF49-7D1F-47AD-8422-AA95CD8D5020}" type="presParOf" srcId="{6A08E2E5-F8DF-40D4-BFA5-416E2EB4F0DA}" destId="{8C76FBD7-2B77-4BB1-85F3-5193395E70CA}" srcOrd="0" destOrd="0" presId="urn:microsoft.com/office/officeart/2011/layout/ThemePictureAccent"/>
    <dgm:cxn modelId="{788A522F-3F00-496B-88ED-EA46EF6932E9}" type="presParOf" srcId="{8C76FBD7-2B77-4BB1-85F3-5193395E70CA}" destId="{A1F12D14-3B2F-410C-8752-5FACED874C45}" srcOrd="0" destOrd="0" presId="urn:microsoft.com/office/officeart/2011/layout/ThemePictureAccent"/>
    <dgm:cxn modelId="{C21CE62F-36A2-421F-8521-978DDF836375}" type="presParOf" srcId="{6A08E2E5-F8DF-40D4-BFA5-416E2EB4F0DA}" destId="{55E35C8A-5245-4054-9E5A-8B86B0433117}" srcOrd="1" destOrd="0" presId="urn:microsoft.com/office/officeart/2011/layout/ThemePictureAccent"/>
    <dgm:cxn modelId="{02CF9F9A-3C9C-4E9C-8711-6D048011F8DD}" type="presParOf" srcId="{55E35C8A-5245-4054-9E5A-8B86B0433117}" destId="{239D3EB3-6A0A-4766-9BDB-31C7E43FDE62}" srcOrd="0" destOrd="0" presId="urn:microsoft.com/office/officeart/2011/layout/ThemePictureAccent"/>
    <dgm:cxn modelId="{24497B42-065F-482C-86AD-3C8C37A62080}" type="presParOf" srcId="{6A08E2E5-F8DF-40D4-BFA5-416E2EB4F0DA}" destId="{431C99B9-D651-4775-87DE-3DA22809E907}" srcOrd="2" destOrd="0" presId="urn:microsoft.com/office/officeart/2011/layout/ThemePictureAccent"/>
    <dgm:cxn modelId="{1646EDBA-E15F-4F38-A914-1C12B2FE7B7F}" type="presParOf" srcId="{6A08E2E5-F8DF-40D4-BFA5-416E2EB4F0DA}" destId="{BEEACD89-BE08-4144-8214-6A439D0732F9}" srcOrd="3" destOrd="0" presId="urn:microsoft.com/office/officeart/2011/layout/ThemePictureAccent"/>
    <dgm:cxn modelId="{2F6DEFD3-12D7-46CF-8736-BC29B39E4EFA}" type="presParOf" srcId="{BEEACD89-BE08-4144-8214-6A439D0732F9}" destId="{49AF3794-E688-426E-8AD8-E982A3E08777}" srcOrd="0" destOrd="0" presId="urn:microsoft.com/office/officeart/2011/layout/ThemePictureAccent"/>
    <dgm:cxn modelId="{E700881B-8322-455C-9FA9-A6B534F0AD10}" type="presParOf" srcId="{6A08E2E5-F8DF-40D4-BFA5-416E2EB4F0DA}" destId="{371AE843-6BE8-4C41-B674-A1D7A2DE8DEF}" srcOrd="4" destOrd="0" presId="urn:microsoft.com/office/officeart/2011/layout/ThemePictureAccent"/>
    <dgm:cxn modelId="{F86D9AF5-9F31-463F-AB53-EEB2C8A767AC}" type="presParOf" srcId="{371AE843-6BE8-4C41-B674-A1D7A2DE8DEF}" destId="{F48DF989-484F-453C-AE5B-0FD2F405BE11}" srcOrd="0" destOrd="0" presId="urn:microsoft.com/office/officeart/2011/layout/ThemePictureAccent"/>
    <dgm:cxn modelId="{7529ABBD-9AFD-4366-A398-A52EEFE93593}" type="presParOf" srcId="{6A08E2E5-F8DF-40D4-BFA5-416E2EB4F0DA}" destId="{5A8F1E3E-3EF4-4180-A340-5DB09625E553}" srcOrd="5" destOrd="0" presId="urn:microsoft.com/office/officeart/2011/layout/ThemePictureAccent"/>
    <dgm:cxn modelId="{E14CB31D-51E8-4479-9E40-A89FF55A2CCB}" type="presParOf" srcId="{6A08E2E5-F8DF-40D4-BFA5-416E2EB4F0DA}" destId="{FC07B30A-C143-4BAC-B9B5-5501DB973600}" srcOrd="6" destOrd="0" presId="urn:microsoft.com/office/officeart/2011/layout/ThemePictureAccent"/>
    <dgm:cxn modelId="{7EBBF008-70ED-49EA-9140-B53D39AA18ED}" type="presParOf" srcId="{FC07B30A-C143-4BAC-B9B5-5501DB973600}" destId="{7B7894A8-A8E1-4D37-A723-BAE30E995ACA}" srcOrd="0" destOrd="0" presId="urn:microsoft.com/office/officeart/2011/layout/ThemePictureAccent"/>
    <dgm:cxn modelId="{7E725D2B-BFEE-43AC-89ED-1CFCB1414CB5}" type="presParOf" srcId="{6A08E2E5-F8DF-40D4-BFA5-416E2EB4F0DA}" destId="{7CE68C48-EC22-4B86-B57A-4E88746DF887}" srcOrd="7" destOrd="0" presId="urn:microsoft.com/office/officeart/2011/layout/ThemePictureAccent"/>
    <dgm:cxn modelId="{D9FAA866-395E-4589-A943-344C49D1E2CB}" type="presParOf" srcId="{7CE68C48-EC22-4B86-B57A-4E88746DF887}" destId="{F01DBC5A-93BF-4FC2-A15A-236AF365AD02}" srcOrd="0" destOrd="0" presId="urn:microsoft.com/office/officeart/2011/layout/ThemePictureAccent"/>
    <dgm:cxn modelId="{3CA54E0A-35A3-418E-B908-CA4FC78FDEF2}" type="presParOf" srcId="{6A08E2E5-F8DF-40D4-BFA5-416E2EB4F0DA}" destId="{29CDCED3-3765-4E88-B181-DA3A8A12CE01}" srcOrd="8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CAD06-AF4C-4E64-9692-B90995BCA5F0}">
      <dsp:nvSpPr>
        <dsp:cNvPr id="0" name=""/>
        <dsp:cNvSpPr/>
      </dsp:nvSpPr>
      <dsp:spPr>
        <a:xfrm>
          <a:off x="3323880" y="0"/>
          <a:ext cx="4347943" cy="434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6D3E-FE85-4CEE-B4DB-5EE8004194AC}">
      <dsp:nvSpPr>
        <dsp:cNvPr id="0" name=""/>
        <dsp:cNvSpPr/>
      </dsp:nvSpPr>
      <dsp:spPr>
        <a:xfrm rot="16200000">
          <a:off x="715115" y="1739177"/>
          <a:ext cx="4347943" cy="86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600" kern="1200" dirty="0" err="1"/>
            <a:t>transportasi</a:t>
          </a:r>
          <a:endParaRPr lang="en-SG" sz="5600" kern="1200" dirty="0"/>
        </a:p>
      </dsp:txBody>
      <dsp:txXfrm>
        <a:off x="715115" y="1739177"/>
        <a:ext cx="4347943" cy="869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CAD06-AF4C-4E64-9692-B90995BCA5F0}">
      <dsp:nvSpPr>
        <dsp:cNvPr id="0" name=""/>
        <dsp:cNvSpPr/>
      </dsp:nvSpPr>
      <dsp:spPr>
        <a:xfrm>
          <a:off x="2783040" y="0"/>
          <a:ext cx="7315045" cy="564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6D3E-FE85-4CEE-B4DB-5EE8004194AC}">
      <dsp:nvSpPr>
        <dsp:cNvPr id="0" name=""/>
        <dsp:cNvSpPr/>
      </dsp:nvSpPr>
      <dsp:spPr>
        <a:xfrm rot="16200000">
          <a:off x="-444463" y="2259159"/>
          <a:ext cx="5647899" cy="112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6500" kern="1200" dirty="0" err="1"/>
            <a:t>militer</a:t>
          </a:r>
          <a:endParaRPr lang="en-SG" sz="6500" kern="1200" dirty="0"/>
        </a:p>
      </dsp:txBody>
      <dsp:txXfrm>
        <a:off x="-444463" y="2259159"/>
        <a:ext cx="5647899" cy="1129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CAD06-AF4C-4E64-9692-B90995BCA5F0}">
      <dsp:nvSpPr>
        <dsp:cNvPr id="0" name=""/>
        <dsp:cNvSpPr/>
      </dsp:nvSpPr>
      <dsp:spPr>
        <a:xfrm>
          <a:off x="2783040" y="0"/>
          <a:ext cx="7315045" cy="564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6D3E-FE85-4CEE-B4DB-5EE8004194AC}">
      <dsp:nvSpPr>
        <dsp:cNvPr id="0" name=""/>
        <dsp:cNvSpPr/>
      </dsp:nvSpPr>
      <dsp:spPr>
        <a:xfrm rot="16200000">
          <a:off x="-444463" y="2259159"/>
          <a:ext cx="5647899" cy="112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6500" kern="1200" dirty="0" err="1"/>
            <a:t>pendidikan</a:t>
          </a:r>
          <a:endParaRPr lang="en-SG" sz="6500" kern="1200" dirty="0"/>
        </a:p>
      </dsp:txBody>
      <dsp:txXfrm>
        <a:off x="-444463" y="2259159"/>
        <a:ext cx="5647899" cy="11295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CAD06-AF4C-4E64-9692-B90995BCA5F0}">
      <dsp:nvSpPr>
        <dsp:cNvPr id="0" name=""/>
        <dsp:cNvSpPr/>
      </dsp:nvSpPr>
      <dsp:spPr>
        <a:xfrm>
          <a:off x="2783040" y="0"/>
          <a:ext cx="7315045" cy="564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6D3E-FE85-4CEE-B4DB-5EE8004194AC}">
      <dsp:nvSpPr>
        <dsp:cNvPr id="0" name=""/>
        <dsp:cNvSpPr/>
      </dsp:nvSpPr>
      <dsp:spPr>
        <a:xfrm rot="16200000">
          <a:off x="-444463" y="2259159"/>
          <a:ext cx="5647899" cy="112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6500" kern="1200" dirty="0" err="1"/>
            <a:t>bisnis</a:t>
          </a:r>
          <a:endParaRPr lang="en-SG" sz="6500" kern="1200" dirty="0"/>
        </a:p>
      </dsp:txBody>
      <dsp:txXfrm>
        <a:off x="-444463" y="2259159"/>
        <a:ext cx="5647899" cy="1129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12D14-3B2F-410C-8752-5FACED874C45}">
      <dsp:nvSpPr>
        <dsp:cNvPr id="0" name=""/>
        <dsp:cNvSpPr/>
      </dsp:nvSpPr>
      <dsp:spPr>
        <a:xfrm>
          <a:off x="1063686" y="2377899"/>
          <a:ext cx="5490361" cy="3395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D3EB3-6A0A-4766-9BDB-31C7E43FDE62}">
      <dsp:nvSpPr>
        <dsp:cNvPr id="0" name=""/>
        <dsp:cNvSpPr/>
      </dsp:nvSpPr>
      <dsp:spPr>
        <a:xfrm>
          <a:off x="1333771" y="2634221"/>
          <a:ext cx="4960960" cy="2862254"/>
        </a:xfrm>
        <a:prstGeom prst="rect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C99B9-D651-4775-87DE-3DA22809E907}">
      <dsp:nvSpPr>
        <dsp:cNvPr id="0" name=""/>
        <dsp:cNvSpPr/>
      </dsp:nvSpPr>
      <dsp:spPr>
        <a:xfrm>
          <a:off x="1333771" y="4636876"/>
          <a:ext cx="4960960" cy="86537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26035" rIns="78105" bIns="0" numCol="1" spcCol="1270" anchor="b" anchorCtr="0">
          <a:noAutofit/>
        </a:bodyPr>
        <a:lstStyle/>
        <a:p>
          <a:pPr marL="0" lvl="0" indent="0" algn="r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kern="1200" dirty="0"/>
            <a:t> </a:t>
          </a:r>
        </a:p>
      </dsp:txBody>
      <dsp:txXfrm>
        <a:off x="1333771" y="4636876"/>
        <a:ext cx="4960960" cy="865373"/>
      </dsp:txXfrm>
    </dsp:sp>
    <dsp:sp modelId="{49AF3794-E688-426E-8AD8-E982A3E08777}">
      <dsp:nvSpPr>
        <dsp:cNvPr id="0" name=""/>
        <dsp:cNvSpPr/>
      </dsp:nvSpPr>
      <dsp:spPr>
        <a:xfrm>
          <a:off x="2763377" y="13644"/>
          <a:ext cx="3773909" cy="21972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DF989-484F-453C-AE5B-0FD2F405BE11}">
      <dsp:nvSpPr>
        <dsp:cNvPr id="0" name=""/>
        <dsp:cNvSpPr/>
      </dsp:nvSpPr>
      <dsp:spPr>
        <a:xfrm>
          <a:off x="4554087" y="133356"/>
          <a:ext cx="1882314" cy="1929914"/>
        </a:xfrm>
        <a:prstGeom prst="rect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8F1E3E-3EF4-4180-A340-5DB09625E553}">
      <dsp:nvSpPr>
        <dsp:cNvPr id="0" name=""/>
        <dsp:cNvSpPr/>
      </dsp:nvSpPr>
      <dsp:spPr>
        <a:xfrm>
          <a:off x="4552430" y="1486548"/>
          <a:ext cx="1882314" cy="57672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26035" rIns="78105" bIns="0" numCol="1" spcCol="1270" anchor="b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kern="1200" dirty="0"/>
            <a:t> </a:t>
          </a:r>
        </a:p>
      </dsp:txBody>
      <dsp:txXfrm>
        <a:off x="4552430" y="1486548"/>
        <a:ext cx="1882314" cy="576722"/>
      </dsp:txXfrm>
    </dsp:sp>
    <dsp:sp modelId="{7B7894A8-A8E1-4D37-A723-BAE30E995ACA}">
      <dsp:nvSpPr>
        <dsp:cNvPr id="0" name=""/>
        <dsp:cNvSpPr/>
      </dsp:nvSpPr>
      <dsp:spPr>
        <a:xfrm>
          <a:off x="6693937" y="3601619"/>
          <a:ext cx="3515005" cy="210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DBC5A-93BF-4FC2-A15A-236AF365AD02}">
      <dsp:nvSpPr>
        <dsp:cNvPr id="0" name=""/>
        <dsp:cNvSpPr/>
      </dsp:nvSpPr>
      <dsp:spPr>
        <a:xfrm>
          <a:off x="6868042" y="3826923"/>
          <a:ext cx="2347094" cy="1353191"/>
        </a:xfrm>
        <a:prstGeom prst="rect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DCED3-3765-4E88-B181-DA3A8A12CE01}">
      <dsp:nvSpPr>
        <dsp:cNvPr id="0" name=""/>
        <dsp:cNvSpPr/>
      </dsp:nvSpPr>
      <dsp:spPr>
        <a:xfrm>
          <a:off x="6868042" y="4603392"/>
          <a:ext cx="2347094" cy="57672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05" tIns="26035" rIns="78105" bIns="0" numCol="1" spcCol="1270" anchor="b" anchorCtr="0">
          <a:noAutofit/>
        </a:bodyPr>
        <a:lstStyle/>
        <a:p>
          <a:pPr marL="0" lvl="0" indent="0" algn="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100" kern="1200" dirty="0"/>
            <a:t> </a:t>
          </a:r>
        </a:p>
      </dsp:txBody>
      <dsp:txXfrm>
        <a:off x="6868042" y="4603392"/>
        <a:ext cx="2347094" cy="57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4D51-A08C-459C-BEB7-67CC556CC9D9}" type="datetimeFigureOut">
              <a:rPr lang="en-SG" smtClean="0"/>
              <a:t>17/1/2021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07C24-8216-4F79-A926-838BDFAAA8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365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954-5436-4AA6-A674-048C179BB1E1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E954-99D1-4AD9-A0DD-5B21527EA7C1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6CCC-0C7A-4448-B3E5-634C4C505DC3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3AF0-1B0D-4F25-BBCE-EB1D5C021C37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6682A-F516-4767-8630-C08F3BB6587B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C425-3989-45FA-8109-BBE6208CDF3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22D4-6F58-4EBD-AA0B-9649CFF85D0E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9233-7CC1-42D7-B8D3-EFC48D1E1B28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56F60-AD3D-40F8-9B2A-AB651B95D905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19EB5-870F-48EE-85A6-5602A566BD51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FE99-10D0-4ADB-9D5A-9D0DEBB968BA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CAC0-944A-40E2-AC0F-FE1969858F28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8EA-737D-470B-BE55-05D2E586FD14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8FB7-78E0-48FE-A129-9DA3DDA4DAFF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FBA2-E799-4DDE-B0B1-DCBCA88D8697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66C2-1229-4406-ADE2-CBFF899BDE52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43C19-A508-481B-9D0E-548B0CA382E0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4A6D2F-30B7-4BBF-A5A7-CB93ADA7E750}" type="datetime1">
              <a:rPr lang="en-US" smtClean="0"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udio.aurasma.com/hom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855" y="3294391"/>
            <a:ext cx="10776855" cy="1400530"/>
          </a:xfrm>
        </p:spPr>
        <p:txBody>
          <a:bodyPr/>
          <a:lstStyle/>
          <a:p>
            <a:pPr algn="ctr"/>
            <a:r>
              <a:rPr lang="en-SG" sz="8800" dirty="0">
                <a:solidFill>
                  <a:srgbClr val="FFFF00"/>
                </a:solidFill>
                <a:latin typeface="Eraser" pitchFamily="2" charset="0"/>
              </a:rPr>
              <a:t>VIRTUAL</a:t>
            </a:r>
            <a:r>
              <a:rPr lang="en-SG" sz="8800" dirty="0">
                <a:solidFill>
                  <a:srgbClr val="FFFF00"/>
                </a:solidFill>
              </a:rPr>
              <a:t> REALITY</a:t>
            </a:r>
          </a:p>
        </p:txBody>
      </p:sp>
    </p:spTree>
    <p:extLst>
      <p:ext uri="{BB962C8B-B14F-4D97-AF65-F5344CB8AC3E}">
        <p14:creationId xmlns:p14="http://schemas.microsoft.com/office/powerpoint/2010/main" val="284961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7854" y="1860092"/>
            <a:ext cx="4471799" cy="2177990"/>
          </a:xfrm>
        </p:spPr>
        <p:txBody>
          <a:bodyPr/>
          <a:lstStyle/>
          <a:p>
            <a:r>
              <a:rPr lang="en-SG" i="1" dirty="0"/>
              <a:t>Google Cardboard Virtual Reality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003493"/>
              </p:ext>
            </p:extLst>
          </p:nvPr>
        </p:nvGraphicFramePr>
        <p:xfrm>
          <a:off x="327546" y="928047"/>
          <a:ext cx="10863193" cy="5773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740137" y="3225297"/>
            <a:ext cx="4282666" cy="304801"/>
          </a:xfrm>
        </p:spPr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53676"/>
            <a:ext cx="838199" cy="851794"/>
          </a:xfrm>
        </p:spPr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3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121459"/>
            <a:ext cx="9404723" cy="734637"/>
          </a:xfrm>
        </p:spPr>
        <p:txBody>
          <a:bodyPr/>
          <a:lstStyle/>
          <a:p>
            <a:r>
              <a:rPr lang="en-SG" dirty="0" err="1"/>
              <a:t>Efek</a:t>
            </a:r>
            <a:r>
              <a:rPr lang="en-SG" dirty="0"/>
              <a:t> </a:t>
            </a:r>
            <a:r>
              <a:rPr lang="en-SG" dirty="0" err="1"/>
              <a:t>Negatif</a:t>
            </a:r>
            <a:r>
              <a:rPr lang="en-SG" dirty="0"/>
              <a:t> VR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84680"/>
            <a:ext cx="10087427" cy="4195481"/>
          </a:xfrm>
        </p:spPr>
        <p:txBody>
          <a:bodyPr>
            <a:normAutofit/>
          </a:bodyPr>
          <a:lstStyle/>
          <a:p>
            <a:r>
              <a:rPr lang="en-SG" sz="3200" dirty="0" err="1">
                <a:solidFill>
                  <a:srgbClr val="FFFF00"/>
                </a:solidFill>
              </a:rPr>
              <a:t>Cybersickness</a:t>
            </a:r>
            <a:r>
              <a:rPr lang="en-SG" sz="3200" dirty="0"/>
              <a:t> (</a:t>
            </a:r>
            <a:r>
              <a:rPr lang="en-SG" sz="3200" dirty="0" err="1"/>
              <a:t>ketegangan</a:t>
            </a:r>
            <a:r>
              <a:rPr lang="en-SG" sz="3200" dirty="0"/>
              <a:t> </a:t>
            </a:r>
            <a:r>
              <a:rPr lang="en-SG" sz="3200" dirty="0" err="1"/>
              <a:t>mata</a:t>
            </a:r>
            <a:r>
              <a:rPr lang="en-SG" sz="3200" dirty="0"/>
              <a:t>, </a:t>
            </a:r>
            <a:r>
              <a:rPr lang="en-SG" sz="3200" dirty="0" err="1"/>
              <a:t>pusing</a:t>
            </a:r>
            <a:r>
              <a:rPr lang="en-SG" sz="3200" dirty="0"/>
              <a:t>, </a:t>
            </a:r>
            <a:r>
              <a:rPr lang="en-SG" sz="3200" dirty="0" err="1"/>
              <a:t>psikologis</a:t>
            </a:r>
            <a:r>
              <a:rPr lang="en-SG" sz="3200" dirty="0"/>
              <a:t> yang </a:t>
            </a:r>
            <a:r>
              <a:rPr lang="en-SG" sz="3200" dirty="0" err="1"/>
              <a:t>masih</a:t>
            </a:r>
            <a:r>
              <a:rPr lang="en-SG" sz="3200" dirty="0"/>
              <a:t> </a:t>
            </a:r>
            <a:r>
              <a:rPr lang="en-SG" sz="3200" dirty="0" err="1"/>
              <a:t>terbawa</a:t>
            </a:r>
            <a:r>
              <a:rPr lang="en-SG" sz="3200" dirty="0"/>
              <a:t> </a:t>
            </a:r>
            <a:r>
              <a:rPr lang="en-SG" sz="3200" dirty="0" err="1"/>
              <a:t>pada</a:t>
            </a:r>
            <a:r>
              <a:rPr lang="en-SG" sz="3200" dirty="0"/>
              <a:t> </a:t>
            </a:r>
            <a:r>
              <a:rPr lang="en-SG" sz="3200" dirty="0" err="1"/>
              <a:t>suasana</a:t>
            </a:r>
            <a:r>
              <a:rPr lang="en-SG" sz="3200" dirty="0"/>
              <a:t> </a:t>
            </a:r>
            <a:r>
              <a:rPr lang="en-SG" sz="3200" dirty="0" err="1"/>
              <a:t>semu</a:t>
            </a:r>
            <a:r>
              <a:rPr lang="en-SG" sz="3200" dirty="0"/>
              <a:t> yang </a:t>
            </a:r>
            <a:r>
              <a:rPr lang="en-SG" sz="3200" dirty="0" err="1"/>
              <a:t>diciptakan</a:t>
            </a:r>
            <a:r>
              <a:rPr lang="en-SG" sz="3200" dirty="0"/>
              <a:t> </a:t>
            </a:r>
            <a:r>
              <a:rPr lang="en-SG" sz="3200" dirty="0" err="1"/>
              <a:t>oleh</a:t>
            </a:r>
            <a:r>
              <a:rPr lang="en-SG" sz="3200" dirty="0"/>
              <a:t> VR </a:t>
            </a:r>
            <a:r>
              <a:rPr lang="en-SG" sz="3200" dirty="0" err="1"/>
              <a:t>walaupun</a:t>
            </a:r>
            <a:r>
              <a:rPr lang="en-SG" sz="3200" dirty="0"/>
              <a:t> </a:t>
            </a:r>
            <a:r>
              <a:rPr lang="en-SG" sz="3200" dirty="0" err="1"/>
              <a:t>pengguna</a:t>
            </a:r>
            <a:r>
              <a:rPr lang="en-SG" sz="3200" dirty="0"/>
              <a:t> </a:t>
            </a:r>
            <a:r>
              <a:rPr lang="en-SG" sz="3200" dirty="0" err="1"/>
              <a:t>telah</a:t>
            </a:r>
            <a:r>
              <a:rPr lang="en-SG" sz="3200" dirty="0"/>
              <a:t> </a:t>
            </a:r>
            <a:r>
              <a:rPr lang="en-SG" sz="3200" dirty="0" err="1"/>
              <a:t>kembali</a:t>
            </a:r>
            <a:r>
              <a:rPr lang="en-SG" sz="3200" dirty="0"/>
              <a:t> </a:t>
            </a:r>
            <a:r>
              <a:rPr lang="en-SG" sz="3200" dirty="0" err="1"/>
              <a:t>ke</a:t>
            </a:r>
            <a:r>
              <a:rPr lang="en-SG" sz="3200" dirty="0"/>
              <a:t> </a:t>
            </a:r>
            <a:r>
              <a:rPr lang="en-SG" sz="3200" dirty="0" err="1"/>
              <a:t>dunia</a:t>
            </a:r>
            <a:r>
              <a:rPr lang="en-SG" sz="3200" dirty="0"/>
              <a:t> </a:t>
            </a:r>
            <a:r>
              <a:rPr lang="en-SG" sz="3200" dirty="0" err="1"/>
              <a:t>nyata</a:t>
            </a:r>
            <a:r>
              <a:rPr lang="en-SG" sz="3200" dirty="0"/>
              <a:t>). (Haag, Cummings </a:t>
            </a:r>
            <a:r>
              <a:rPr lang="en-SG" sz="3200" dirty="0" err="1"/>
              <a:t>dan</a:t>
            </a:r>
            <a:r>
              <a:rPr lang="en-SG" sz="3200" dirty="0"/>
              <a:t> </a:t>
            </a:r>
            <a:r>
              <a:rPr lang="en-SG" sz="3200" dirty="0" err="1"/>
              <a:t>Dawkin</a:t>
            </a:r>
            <a:r>
              <a:rPr lang="en-SG" sz="3200" dirty="0"/>
              <a:t>, 2000)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22639"/>
            <a:ext cx="8946541" cy="4755432"/>
          </a:xfrm>
        </p:spPr>
        <p:txBody>
          <a:bodyPr>
            <a:normAutofit/>
          </a:bodyPr>
          <a:lstStyle/>
          <a:p>
            <a:r>
              <a:rPr lang="en-SG" sz="3200" dirty="0"/>
              <a:t>Tom </a:t>
            </a:r>
            <a:r>
              <a:rPr lang="en-SG" sz="3200" dirty="0" err="1"/>
              <a:t>Claudell</a:t>
            </a:r>
            <a:r>
              <a:rPr lang="en-SG" sz="3200" dirty="0"/>
              <a:t> (1991)</a:t>
            </a:r>
          </a:p>
          <a:p>
            <a:r>
              <a:rPr lang="en-SG" sz="3200" dirty="0" err="1"/>
              <a:t>Konsep</a:t>
            </a:r>
            <a:r>
              <a:rPr lang="en-SG" sz="3200" dirty="0"/>
              <a:t> yang </a:t>
            </a:r>
            <a:r>
              <a:rPr lang="en-SG" sz="3200" dirty="0" err="1"/>
              <a:t>menggabungkan</a:t>
            </a:r>
            <a:r>
              <a:rPr lang="en-SG" sz="3200" dirty="0"/>
              <a:t> </a:t>
            </a:r>
            <a:r>
              <a:rPr lang="en-SG" sz="3200" dirty="0" err="1"/>
              <a:t>informasi</a:t>
            </a:r>
            <a:r>
              <a:rPr lang="en-SG" sz="3200" dirty="0"/>
              <a:t> digital (</a:t>
            </a:r>
            <a:r>
              <a:rPr lang="en-SG" sz="3200" dirty="0" err="1"/>
              <a:t>gambar</a:t>
            </a:r>
            <a:r>
              <a:rPr lang="en-SG" sz="3200" dirty="0"/>
              <a:t>, video, audio, </a:t>
            </a:r>
            <a:r>
              <a:rPr lang="en-SG" sz="3200" dirty="0" err="1"/>
              <a:t>teks</a:t>
            </a:r>
            <a:r>
              <a:rPr lang="en-SG" sz="3200" dirty="0"/>
              <a:t>) </a:t>
            </a:r>
            <a:r>
              <a:rPr lang="en-SG" sz="3200" dirty="0" err="1"/>
              <a:t>ke</a:t>
            </a:r>
            <a:r>
              <a:rPr lang="en-SG" sz="3200" dirty="0"/>
              <a:t> </a:t>
            </a:r>
            <a:r>
              <a:rPr lang="en-SG" sz="3200" dirty="0" err="1"/>
              <a:t>dalam</a:t>
            </a:r>
            <a:r>
              <a:rPr lang="en-SG" sz="3200" dirty="0"/>
              <a:t> </a:t>
            </a:r>
            <a:r>
              <a:rPr lang="en-SG" sz="3200" dirty="0" err="1"/>
              <a:t>lingkungan</a:t>
            </a:r>
            <a:r>
              <a:rPr lang="en-SG" sz="3200" dirty="0"/>
              <a:t> </a:t>
            </a:r>
            <a:r>
              <a:rPr lang="en-SG" sz="3200" dirty="0" err="1"/>
              <a:t>nyata</a:t>
            </a:r>
            <a:r>
              <a:rPr lang="en-SG" sz="3200" dirty="0"/>
              <a:t> </a:t>
            </a:r>
            <a:r>
              <a:rPr lang="en-SG" sz="3200" dirty="0" err="1"/>
              <a:t>dan</a:t>
            </a:r>
            <a:r>
              <a:rPr lang="en-SG" sz="3200" dirty="0"/>
              <a:t> </a:t>
            </a:r>
            <a:r>
              <a:rPr lang="en-SG" sz="3200" dirty="0" err="1"/>
              <a:t>ditampilkan</a:t>
            </a:r>
            <a:r>
              <a:rPr lang="en-SG" sz="3200" dirty="0"/>
              <a:t> </a:t>
            </a:r>
            <a:r>
              <a:rPr lang="en-SG" sz="3200" dirty="0" err="1"/>
              <a:t>secara</a:t>
            </a:r>
            <a:r>
              <a:rPr lang="en-SG" sz="3200" dirty="0"/>
              <a:t> </a:t>
            </a:r>
            <a:r>
              <a:rPr lang="en-SG" sz="3200" i="1" dirty="0"/>
              <a:t>real time </a:t>
            </a:r>
            <a:r>
              <a:rPr lang="en-SG" sz="3200" dirty="0"/>
              <a:t>(</a:t>
            </a:r>
            <a:r>
              <a:rPr lang="en-SG" sz="3200" dirty="0" err="1"/>
              <a:t>waktu</a:t>
            </a:r>
            <a:r>
              <a:rPr lang="en-SG" sz="3200" dirty="0"/>
              <a:t> </a:t>
            </a:r>
            <a:r>
              <a:rPr lang="en-SG" sz="3200" dirty="0" err="1"/>
              <a:t>nyata</a:t>
            </a:r>
            <a:r>
              <a:rPr lang="en-SG" sz="3200" dirty="0"/>
              <a:t>).</a:t>
            </a:r>
          </a:p>
          <a:p>
            <a:r>
              <a:rPr lang="en-SG" sz="3200" dirty="0" err="1"/>
              <a:t>GeoGoogle</a:t>
            </a:r>
            <a:r>
              <a:rPr lang="en-SG" sz="3200" dirty="0"/>
              <a:t>, Google Sky Map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8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Augmented Reality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1234744"/>
            <a:ext cx="8267713" cy="55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3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6926"/>
            <a:ext cx="9404723" cy="1400530"/>
          </a:xfrm>
        </p:spPr>
        <p:txBody>
          <a:bodyPr/>
          <a:lstStyle/>
          <a:p>
            <a:r>
              <a:rPr lang="en-SG" dirty="0"/>
              <a:t>Augmented Reality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1234744"/>
            <a:ext cx="8267713" cy="5502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/>
          <a:stretch/>
        </p:blipFill>
        <p:spPr>
          <a:xfrm>
            <a:off x="768711" y="934488"/>
            <a:ext cx="8267713" cy="58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2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Augmented Reality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1234744"/>
            <a:ext cx="8267713" cy="5502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1" y="1234744"/>
            <a:ext cx="9432352" cy="55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3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8347" y="3427282"/>
            <a:ext cx="3118175" cy="944744"/>
          </a:xfrm>
        </p:spPr>
        <p:txBody>
          <a:bodyPr/>
          <a:lstStyle/>
          <a:p>
            <a:r>
              <a:rPr lang="en-SG" sz="4000" dirty="0"/>
              <a:t>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878" y="5244145"/>
            <a:ext cx="5728988" cy="1471950"/>
          </a:xfrm>
        </p:spPr>
        <p:txBody>
          <a:bodyPr/>
          <a:lstStyle/>
          <a:p>
            <a:r>
              <a:rPr lang="en-SG" dirty="0">
                <a:hlinkClick r:id="rId2"/>
              </a:rPr>
              <a:t>https://studio.aurasma.com/home</a:t>
            </a:r>
            <a:endParaRPr lang="en-SG" dirty="0"/>
          </a:p>
          <a:p>
            <a:r>
              <a:rPr lang="en-SG" dirty="0"/>
              <a:t>App </a:t>
            </a:r>
            <a:r>
              <a:rPr lang="en-SG" dirty="0" err="1"/>
              <a:t>Aurasma</a:t>
            </a:r>
            <a:r>
              <a:rPr lang="en-SG" dirty="0"/>
              <a:t> di </a:t>
            </a:r>
            <a:r>
              <a:rPr lang="en-SG" dirty="0" err="1"/>
              <a:t>Playstore</a:t>
            </a:r>
            <a:endParaRPr lang="en-SG" dirty="0"/>
          </a:p>
          <a:p>
            <a:r>
              <a:rPr lang="en-SG" dirty="0" err="1"/>
              <a:t>Aurasma</a:t>
            </a:r>
            <a:r>
              <a:rPr lang="en-SG" dirty="0"/>
              <a:t> : media video </a:t>
            </a:r>
            <a:r>
              <a:rPr lang="en-SG" dirty="0" err="1"/>
              <a:t>pada</a:t>
            </a:r>
            <a:r>
              <a:rPr lang="en-SG" dirty="0"/>
              <a:t> </a:t>
            </a:r>
            <a:r>
              <a:rPr lang="en-SG" dirty="0" err="1"/>
              <a:t>citra</a:t>
            </a:r>
            <a:r>
              <a:rPr lang="en-SG" dirty="0"/>
              <a:t> digital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972" t="3861" r="4664" b="5699"/>
          <a:stretch/>
        </p:blipFill>
        <p:spPr>
          <a:xfrm>
            <a:off x="513099" y="669171"/>
            <a:ext cx="7364809" cy="42379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823" y="275933"/>
            <a:ext cx="835634" cy="807280"/>
          </a:xfrm>
        </p:spPr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2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407186"/>
            <a:ext cx="12192000" cy="1897530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SG" sz="115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1846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05" y="2751735"/>
            <a:ext cx="5481734" cy="361185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22095" y="1360941"/>
            <a:ext cx="1476375" cy="11239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8CFE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4868061" y="1006443"/>
            <a:ext cx="2838734" cy="1557519"/>
          </a:xfrm>
          <a:prstGeom prst="wedgeEllipseCallout">
            <a:avLst>
              <a:gd name="adj1" fmla="val -26149"/>
              <a:gd name="adj2" fmla="val 8156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You don’t see? 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I am skiing!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1944" y="757937"/>
            <a:ext cx="2320925" cy="573405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Content Placeholder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4186" y="1006443"/>
            <a:ext cx="2851162" cy="5627785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 bwMode="auto">
          <a:xfrm rot="20845058">
            <a:off x="8271367" y="530383"/>
            <a:ext cx="487363" cy="871538"/>
            <a:chOff x="2169" y="435"/>
            <a:chExt cx="307" cy="549"/>
          </a:xfrm>
        </p:grpSpPr>
        <p:sp>
          <p:nvSpPr>
            <p:cNvPr id="13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70" y="437"/>
              <a:ext cx="306" cy="546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169" y="435"/>
              <a:ext cx="306" cy="452"/>
            </a:xfrm>
            <a:custGeom>
              <a:avLst/>
              <a:gdLst/>
              <a:ahLst/>
              <a:cxnLst>
                <a:cxn ang="0">
                  <a:pos x="198" y="245"/>
                </a:cxn>
                <a:cxn ang="0">
                  <a:pos x="212" y="317"/>
                </a:cxn>
                <a:cxn ang="0">
                  <a:pos x="201" y="347"/>
                </a:cxn>
                <a:cxn ang="0">
                  <a:pos x="152" y="368"/>
                </a:cxn>
                <a:cxn ang="0">
                  <a:pos x="65" y="377"/>
                </a:cxn>
                <a:cxn ang="0">
                  <a:pos x="19" y="346"/>
                </a:cxn>
                <a:cxn ang="0">
                  <a:pos x="2" y="289"/>
                </a:cxn>
                <a:cxn ang="0">
                  <a:pos x="17" y="247"/>
                </a:cxn>
                <a:cxn ang="0">
                  <a:pos x="39" y="221"/>
                </a:cxn>
                <a:cxn ang="0">
                  <a:pos x="107" y="180"/>
                </a:cxn>
                <a:cxn ang="0">
                  <a:pos x="132" y="166"/>
                </a:cxn>
                <a:cxn ang="0">
                  <a:pos x="150" y="140"/>
                </a:cxn>
                <a:cxn ang="0">
                  <a:pos x="60" y="115"/>
                </a:cxn>
                <a:cxn ang="0">
                  <a:pos x="33" y="141"/>
                </a:cxn>
                <a:cxn ang="0">
                  <a:pos x="26" y="83"/>
                </a:cxn>
                <a:cxn ang="0">
                  <a:pos x="21" y="63"/>
                </a:cxn>
                <a:cxn ang="0">
                  <a:pos x="43" y="37"/>
                </a:cxn>
                <a:cxn ang="0">
                  <a:pos x="81" y="16"/>
                </a:cxn>
                <a:cxn ang="0">
                  <a:pos x="97" y="10"/>
                </a:cxn>
                <a:cxn ang="0">
                  <a:pos x="156" y="1"/>
                </a:cxn>
                <a:cxn ang="0">
                  <a:pos x="198" y="14"/>
                </a:cxn>
                <a:cxn ang="0">
                  <a:pos x="256" y="90"/>
                </a:cxn>
                <a:cxn ang="0">
                  <a:pos x="249" y="141"/>
                </a:cxn>
                <a:cxn ang="0">
                  <a:pos x="225" y="176"/>
                </a:cxn>
                <a:cxn ang="0">
                  <a:pos x="176" y="212"/>
                </a:cxn>
                <a:cxn ang="0">
                  <a:pos x="139" y="231"/>
                </a:cxn>
                <a:cxn ang="0">
                  <a:pos x="138" y="284"/>
                </a:cxn>
                <a:cxn ang="0">
                  <a:pos x="182" y="259"/>
                </a:cxn>
                <a:cxn ang="0">
                  <a:pos x="154" y="287"/>
                </a:cxn>
                <a:cxn ang="0">
                  <a:pos x="126" y="289"/>
                </a:cxn>
                <a:cxn ang="0">
                  <a:pos x="108" y="280"/>
                </a:cxn>
                <a:cxn ang="0">
                  <a:pos x="108" y="248"/>
                </a:cxn>
                <a:cxn ang="0">
                  <a:pos x="126" y="230"/>
                </a:cxn>
                <a:cxn ang="0">
                  <a:pos x="145" y="219"/>
                </a:cxn>
                <a:cxn ang="0">
                  <a:pos x="172" y="206"/>
                </a:cxn>
                <a:cxn ang="0">
                  <a:pos x="208" y="183"/>
                </a:cxn>
                <a:cxn ang="0">
                  <a:pos x="247" y="130"/>
                </a:cxn>
                <a:cxn ang="0">
                  <a:pos x="163" y="9"/>
                </a:cxn>
                <a:cxn ang="0">
                  <a:pos x="84" y="23"/>
                </a:cxn>
                <a:cxn ang="0">
                  <a:pos x="45" y="44"/>
                </a:cxn>
                <a:cxn ang="0">
                  <a:pos x="39" y="125"/>
                </a:cxn>
                <a:cxn ang="0">
                  <a:pos x="129" y="95"/>
                </a:cxn>
                <a:cxn ang="0">
                  <a:pos x="158" y="134"/>
                </a:cxn>
                <a:cxn ang="0">
                  <a:pos x="119" y="182"/>
                </a:cxn>
                <a:cxn ang="0">
                  <a:pos x="26" y="247"/>
                </a:cxn>
                <a:cxn ang="0">
                  <a:pos x="9" y="289"/>
                </a:cxn>
                <a:cxn ang="0">
                  <a:pos x="88" y="373"/>
                </a:cxn>
                <a:cxn ang="0">
                  <a:pos x="162" y="356"/>
                </a:cxn>
                <a:cxn ang="0">
                  <a:pos x="203" y="332"/>
                </a:cxn>
                <a:cxn ang="0">
                  <a:pos x="191" y="262"/>
                </a:cxn>
              </a:cxnLst>
              <a:rect l="0" t="0" r="r" b="b"/>
              <a:pathLst>
                <a:path w="258" h="383">
                  <a:moveTo>
                    <a:pt x="187" y="245"/>
                  </a:moveTo>
                  <a:cubicBezTo>
                    <a:pt x="190" y="243"/>
                    <a:pt x="194" y="245"/>
                    <a:pt x="198" y="245"/>
                  </a:cubicBezTo>
                  <a:cubicBezTo>
                    <a:pt x="202" y="251"/>
                    <a:pt x="200" y="257"/>
                    <a:pt x="201" y="263"/>
                  </a:cubicBezTo>
                  <a:cubicBezTo>
                    <a:pt x="202" y="281"/>
                    <a:pt x="209" y="299"/>
                    <a:pt x="212" y="317"/>
                  </a:cubicBezTo>
                  <a:cubicBezTo>
                    <a:pt x="213" y="323"/>
                    <a:pt x="215" y="332"/>
                    <a:pt x="215" y="334"/>
                  </a:cubicBezTo>
                  <a:cubicBezTo>
                    <a:pt x="213" y="341"/>
                    <a:pt x="204" y="341"/>
                    <a:pt x="201" y="347"/>
                  </a:cubicBezTo>
                  <a:cubicBezTo>
                    <a:pt x="187" y="352"/>
                    <a:pt x="176" y="360"/>
                    <a:pt x="162" y="364"/>
                  </a:cubicBezTo>
                  <a:cubicBezTo>
                    <a:pt x="159" y="365"/>
                    <a:pt x="155" y="367"/>
                    <a:pt x="152" y="368"/>
                  </a:cubicBezTo>
                  <a:cubicBezTo>
                    <a:pt x="145" y="370"/>
                    <a:pt x="139" y="371"/>
                    <a:pt x="132" y="374"/>
                  </a:cubicBezTo>
                  <a:cubicBezTo>
                    <a:pt x="116" y="379"/>
                    <a:pt x="87" y="383"/>
                    <a:pt x="65" y="377"/>
                  </a:cubicBezTo>
                  <a:cubicBezTo>
                    <a:pt x="51" y="372"/>
                    <a:pt x="41" y="368"/>
                    <a:pt x="31" y="358"/>
                  </a:cubicBezTo>
                  <a:cubicBezTo>
                    <a:pt x="26" y="354"/>
                    <a:pt x="23" y="351"/>
                    <a:pt x="19" y="346"/>
                  </a:cubicBezTo>
                  <a:cubicBezTo>
                    <a:pt x="17" y="343"/>
                    <a:pt x="15" y="340"/>
                    <a:pt x="12" y="335"/>
                  </a:cubicBezTo>
                  <a:cubicBezTo>
                    <a:pt x="7" y="325"/>
                    <a:pt x="0" y="308"/>
                    <a:pt x="2" y="289"/>
                  </a:cubicBezTo>
                  <a:cubicBezTo>
                    <a:pt x="3" y="278"/>
                    <a:pt x="8" y="262"/>
                    <a:pt x="13" y="252"/>
                  </a:cubicBezTo>
                  <a:cubicBezTo>
                    <a:pt x="14" y="250"/>
                    <a:pt x="16" y="249"/>
                    <a:pt x="17" y="247"/>
                  </a:cubicBezTo>
                  <a:cubicBezTo>
                    <a:pt x="18" y="245"/>
                    <a:pt x="18" y="242"/>
                    <a:pt x="19" y="241"/>
                  </a:cubicBezTo>
                  <a:cubicBezTo>
                    <a:pt x="24" y="235"/>
                    <a:pt x="32" y="227"/>
                    <a:pt x="39" y="221"/>
                  </a:cubicBezTo>
                  <a:cubicBezTo>
                    <a:pt x="47" y="215"/>
                    <a:pt x="53" y="208"/>
                    <a:pt x="61" y="204"/>
                  </a:cubicBezTo>
                  <a:cubicBezTo>
                    <a:pt x="76" y="195"/>
                    <a:pt x="91" y="188"/>
                    <a:pt x="107" y="180"/>
                  </a:cubicBezTo>
                  <a:cubicBezTo>
                    <a:pt x="113" y="177"/>
                    <a:pt x="121" y="175"/>
                    <a:pt x="128" y="171"/>
                  </a:cubicBezTo>
                  <a:cubicBezTo>
                    <a:pt x="130" y="170"/>
                    <a:pt x="130" y="168"/>
                    <a:pt x="132" y="166"/>
                  </a:cubicBezTo>
                  <a:cubicBezTo>
                    <a:pt x="134" y="165"/>
                    <a:pt x="137" y="165"/>
                    <a:pt x="138" y="164"/>
                  </a:cubicBezTo>
                  <a:cubicBezTo>
                    <a:pt x="140" y="162"/>
                    <a:pt x="149" y="146"/>
                    <a:pt x="150" y="140"/>
                  </a:cubicBezTo>
                  <a:cubicBezTo>
                    <a:pt x="159" y="92"/>
                    <a:pt x="99" y="101"/>
                    <a:pt x="70" y="111"/>
                  </a:cubicBezTo>
                  <a:cubicBezTo>
                    <a:pt x="65" y="112"/>
                    <a:pt x="64" y="111"/>
                    <a:pt x="60" y="115"/>
                  </a:cubicBezTo>
                  <a:cubicBezTo>
                    <a:pt x="57" y="118"/>
                    <a:pt x="49" y="123"/>
                    <a:pt x="46" y="128"/>
                  </a:cubicBezTo>
                  <a:cubicBezTo>
                    <a:pt x="43" y="134"/>
                    <a:pt x="44" y="145"/>
                    <a:pt x="33" y="141"/>
                  </a:cubicBezTo>
                  <a:cubicBezTo>
                    <a:pt x="31" y="138"/>
                    <a:pt x="34" y="134"/>
                    <a:pt x="33" y="130"/>
                  </a:cubicBezTo>
                  <a:cubicBezTo>
                    <a:pt x="33" y="116"/>
                    <a:pt x="27" y="98"/>
                    <a:pt x="26" y="83"/>
                  </a:cubicBezTo>
                  <a:cubicBezTo>
                    <a:pt x="25" y="79"/>
                    <a:pt x="27" y="75"/>
                    <a:pt x="26" y="71"/>
                  </a:cubicBezTo>
                  <a:cubicBezTo>
                    <a:pt x="25" y="68"/>
                    <a:pt x="22" y="66"/>
                    <a:pt x="21" y="63"/>
                  </a:cubicBezTo>
                  <a:cubicBezTo>
                    <a:pt x="19" y="60"/>
                    <a:pt x="24" y="59"/>
                    <a:pt x="26" y="57"/>
                  </a:cubicBezTo>
                  <a:cubicBezTo>
                    <a:pt x="32" y="50"/>
                    <a:pt x="37" y="43"/>
                    <a:pt x="43" y="37"/>
                  </a:cubicBezTo>
                  <a:cubicBezTo>
                    <a:pt x="48" y="32"/>
                    <a:pt x="55" y="31"/>
                    <a:pt x="59" y="25"/>
                  </a:cubicBezTo>
                  <a:cubicBezTo>
                    <a:pt x="69" y="24"/>
                    <a:pt x="75" y="20"/>
                    <a:pt x="81" y="16"/>
                  </a:cubicBezTo>
                  <a:cubicBezTo>
                    <a:pt x="86" y="16"/>
                    <a:pt x="90" y="14"/>
                    <a:pt x="95" y="13"/>
                  </a:cubicBezTo>
                  <a:cubicBezTo>
                    <a:pt x="96" y="13"/>
                    <a:pt x="96" y="10"/>
                    <a:pt x="97" y="10"/>
                  </a:cubicBezTo>
                  <a:cubicBezTo>
                    <a:pt x="100" y="9"/>
                    <a:pt x="104" y="9"/>
                    <a:pt x="107" y="8"/>
                  </a:cubicBezTo>
                  <a:cubicBezTo>
                    <a:pt x="123" y="4"/>
                    <a:pt x="137" y="0"/>
                    <a:pt x="156" y="1"/>
                  </a:cubicBezTo>
                  <a:cubicBezTo>
                    <a:pt x="166" y="2"/>
                    <a:pt x="176" y="6"/>
                    <a:pt x="184" y="9"/>
                  </a:cubicBezTo>
                  <a:cubicBezTo>
                    <a:pt x="190" y="11"/>
                    <a:pt x="193" y="11"/>
                    <a:pt x="198" y="14"/>
                  </a:cubicBezTo>
                  <a:cubicBezTo>
                    <a:pt x="215" y="23"/>
                    <a:pt x="232" y="40"/>
                    <a:pt x="244" y="55"/>
                  </a:cubicBezTo>
                  <a:cubicBezTo>
                    <a:pt x="247" y="67"/>
                    <a:pt x="255" y="78"/>
                    <a:pt x="256" y="90"/>
                  </a:cubicBezTo>
                  <a:cubicBezTo>
                    <a:pt x="258" y="101"/>
                    <a:pt x="258" y="114"/>
                    <a:pt x="256" y="125"/>
                  </a:cubicBezTo>
                  <a:cubicBezTo>
                    <a:pt x="255" y="130"/>
                    <a:pt x="252" y="136"/>
                    <a:pt x="249" y="141"/>
                  </a:cubicBezTo>
                  <a:cubicBezTo>
                    <a:pt x="244" y="153"/>
                    <a:pt x="239" y="163"/>
                    <a:pt x="230" y="172"/>
                  </a:cubicBezTo>
                  <a:cubicBezTo>
                    <a:pt x="229" y="174"/>
                    <a:pt x="226" y="174"/>
                    <a:pt x="225" y="176"/>
                  </a:cubicBezTo>
                  <a:cubicBezTo>
                    <a:pt x="214" y="185"/>
                    <a:pt x="201" y="197"/>
                    <a:pt x="188" y="205"/>
                  </a:cubicBezTo>
                  <a:cubicBezTo>
                    <a:pt x="184" y="207"/>
                    <a:pt x="180" y="209"/>
                    <a:pt x="176" y="212"/>
                  </a:cubicBezTo>
                  <a:cubicBezTo>
                    <a:pt x="172" y="214"/>
                    <a:pt x="168" y="216"/>
                    <a:pt x="164" y="218"/>
                  </a:cubicBezTo>
                  <a:cubicBezTo>
                    <a:pt x="156" y="223"/>
                    <a:pt x="147" y="226"/>
                    <a:pt x="139" y="231"/>
                  </a:cubicBezTo>
                  <a:cubicBezTo>
                    <a:pt x="124" y="239"/>
                    <a:pt x="104" y="253"/>
                    <a:pt x="115" y="273"/>
                  </a:cubicBezTo>
                  <a:cubicBezTo>
                    <a:pt x="119" y="279"/>
                    <a:pt x="130" y="285"/>
                    <a:pt x="138" y="284"/>
                  </a:cubicBezTo>
                  <a:cubicBezTo>
                    <a:pt x="146" y="284"/>
                    <a:pt x="155" y="276"/>
                    <a:pt x="161" y="272"/>
                  </a:cubicBezTo>
                  <a:cubicBezTo>
                    <a:pt x="166" y="269"/>
                    <a:pt x="180" y="262"/>
                    <a:pt x="182" y="259"/>
                  </a:cubicBezTo>
                  <a:cubicBezTo>
                    <a:pt x="186" y="254"/>
                    <a:pt x="183" y="248"/>
                    <a:pt x="187" y="245"/>
                  </a:cubicBezTo>
                  <a:close/>
                  <a:moveTo>
                    <a:pt x="154" y="287"/>
                  </a:moveTo>
                  <a:cubicBezTo>
                    <a:pt x="149" y="290"/>
                    <a:pt x="141" y="293"/>
                    <a:pt x="135" y="293"/>
                  </a:cubicBezTo>
                  <a:cubicBezTo>
                    <a:pt x="131" y="293"/>
                    <a:pt x="128" y="290"/>
                    <a:pt x="126" y="289"/>
                  </a:cubicBezTo>
                  <a:cubicBezTo>
                    <a:pt x="122" y="288"/>
                    <a:pt x="118" y="289"/>
                    <a:pt x="116" y="287"/>
                  </a:cubicBezTo>
                  <a:cubicBezTo>
                    <a:pt x="113" y="286"/>
                    <a:pt x="110" y="282"/>
                    <a:pt x="108" y="280"/>
                  </a:cubicBezTo>
                  <a:cubicBezTo>
                    <a:pt x="106" y="275"/>
                    <a:pt x="101" y="263"/>
                    <a:pt x="104" y="254"/>
                  </a:cubicBezTo>
                  <a:cubicBezTo>
                    <a:pt x="104" y="251"/>
                    <a:pt x="107" y="250"/>
                    <a:pt x="108" y="248"/>
                  </a:cubicBezTo>
                  <a:cubicBezTo>
                    <a:pt x="110" y="246"/>
                    <a:pt x="111" y="244"/>
                    <a:pt x="112" y="240"/>
                  </a:cubicBezTo>
                  <a:cubicBezTo>
                    <a:pt x="118" y="238"/>
                    <a:pt x="121" y="233"/>
                    <a:pt x="126" y="230"/>
                  </a:cubicBezTo>
                  <a:cubicBezTo>
                    <a:pt x="127" y="229"/>
                    <a:pt x="130" y="228"/>
                    <a:pt x="132" y="227"/>
                  </a:cubicBezTo>
                  <a:cubicBezTo>
                    <a:pt x="137" y="224"/>
                    <a:pt x="141" y="221"/>
                    <a:pt x="145" y="219"/>
                  </a:cubicBezTo>
                  <a:cubicBezTo>
                    <a:pt x="148" y="218"/>
                    <a:pt x="151" y="218"/>
                    <a:pt x="153" y="217"/>
                  </a:cubicBezTo>
                  <a:cubicBezTo>
                    <a:pt x="159" y="215"/>
                    <a:pt x="165" y="210"/>
                    <a:pt x="172" y="206"/>
                  </a:cubicBezTo>
                  <a:cubicBezTo>
                    <a:pt x="182" y="200"/>
                    <a:pt x="191" y="194"/>
                    <a:pt x="199" y="188"/>
                  </a:cubicBezTo>
                  <a:cubicBezTo>
                    <a:pt x="202" y="186"/>
                    <a:pt x="206" y="185"/>
                    <a:pt x="208" y="183"/>
                  </a:cubicBezTo>
                  <a:cubicBezTo>
                    <a:pt x="215" y="177"/>
                    <a:pt x="220" y="168"/>
                    <a:pt x="228" y="164"/>
                  </a:cubicBezTo>
                  <a:cubicBezTo>
                    <a:pt x="234" y="152"/>
                    <a:pt x="243" y="144"/>
                    <a:pt x="247" y="130"/>
                  </a:cubicBezTo>
                  <a:cubicBezTo>
                    <a:pt x="252" y="110"/>
                    <a:pt x="248" y="82"/>
                    <a:pt x="240" y="65"/>
                  </a:cubicBezTo>
                  <a:cubicBezTo>
                    <a:pt x="228" y="40"/>
                    <a:pt x="195" y="15"/>
                    <a:pt x="163" y="9"/>
                  </a:cubicBezTo>
                  <a:cubicBezTo>
                    <a:pt x="140" y="4"/>
                    <a:pt x="112" y="11"/>
                    <a:pt x="95" y="18"/>
                  </a:cubicBezTo>
                  <a:cubicBezTo>
                    <a:pt x="91" y="19"/>
                    <a:pt x="88" y="22"/>
                    <a:pt x="84" y="23"/>
                  </a:cubicBezTo>
                  <a:cubicBezTo>
                    <a:pt x="77" y="26"/>
                    <a:pt x="73" y="26"/>
                    <a:pt x="67" y="29"/>
                  </a:cubicBezTo>
                  <a:cubicBezTo>
                    <a:pt x="56" y="34"/>
                    <a:pt x="54" y="40"/>
                    <a:pt x="45" y="44"/>
                  </a:cubicBezTo>
                  <a:cubicBezTo>
                    <a:pt x="44" y="54"/>
                    <a:pt x="35" y="56"/>
                    <a:pt x="32" y="63"/>
                  </a:cubicBezTo>
                  <a:cubicBezTo>
                    <a:pt x="35" y="82"/>
                    <a:pt x="38" y="106"/>
                    <a:pt x="39" y="125"/>
                  </a:cubicBezTo>
                  <a:cubicBezTo>
                    <a:pt x="46" y="120"/>
                    <a:pt x="50" y="112"/>
                    <a:pt x="57" y="108"/>
                  </a:cubicBezTo>
                  <a:cubicBezTo>
                    <a:pt x="70" y="100"/>
                    <a:pt x="111" y="93"/>
                    <a:pt x="129" y="95"/>
                  </a:cubicBezTo>
                  <a:cubicBezTo>
                    <a:pt x="138" y="96"/>
                    <a:pt x="152" y="108"/>
                    <a:pt x="154" y="113"/>
                  </a:cubicBezTo>
                  <a:cubicBezTo>
                    <a:pt x="157" y="118"/>
                    <a:pt x="159" y="128"/>
                    <a:pt x="158" y="134"/>
                  </a:cubicBezTo>
                  <a:cubicBezTo>
                    <a:pt x="158" y="146"/>
                    <a:pt x="146" y="167"/>
                    <a:pt x="139" y="172"/>
                  </a:cubicBezTo>
                  <a:cubicBezTo>
                    <a:pt x="134" y="176"/>
                    <a:pt x="126" y="179"/>
                    <a:pt x="119" y="182"/>
                  </a:cubicBezTo>
                  <a:cubicBezTo>
                    <a:pt x="97" y="191"/>
                    <a:pt x="76" y="201"/>
                    <a:pt x="58" y="212"/>
                  </a:cubicBezTo>
                  <a:cubicBezTo>
                    <a:pt x="47" y="222"/>
                    <a:pt x="33" y="233"/>
                    <a:pt x="26" y="247"/>
                  </a:cubicBezTo>
                  <a:cubicBezTo>
                    <a:pt x="25" y="249"/>
                    <a:pt x="23" y="250"/>
                    <a:pt x="22" y="252"/>
                  </a:cubicBezTo>
                  <a:cubicBezTo>
                    <a:pt x="16" y="262"/>
                    <a:pt x="10" y="277"/>
                    <a:pt x="9" y="289"/>
                  </a:cubicBezTo>
                  <a:cubicBezTo>
                    <a:pt x="8" y="311"/>
                    <a:pt x="17" y="328"/>
                    <a:pt x="27" y="344"/>
                  </a:cubicBezTo>
                  <a:cubicBezTo>
                    <a:pt x="43" y="358"/>
                    <a:pt x="62" y="372"/>
                    <a:pt x="88" y="373"/>
                  </a:cubicBezTo>
                  <a:cubicBezTo>
                    <a:pt x="111" y="374"/>
                    <a:pt x="132" y="365"/>
                    <a:pt x="147" y="360"/>
                  </a:cubicBezTo>
                  <a:cubicBezTo>
                    <a:pt x="152" y="359"/>
                    <a:pt x="157" y="358"/>
                    <a:pt x="162" y="356"/>
                  </a:cubicBezTo>
                  <a:cubicBezTo>
                    <a:pt x="170" y="354"/>
                    <a:pt x="176" y="349"/>
                    <a:pt x="183" y="345"/>
                  </a:cubicBezTo>
                  <a:cubicBezTo>
                    <a:pt x="191" y="341"/>
                    <a:pt x="199" y="337"/>
                    <a:pt x="203" y="332"/>
                  </a:cubicBezTo>
                  <a:cubicBezTo>
                    <a:pt x="207" y="320"/>
                    <a:pt x="201" y="310"/>
                    <a:pt x="199" y="300"/>
                  </a:cubicBezTo>
                  <a:cubicBezTo>
                    <a:pt x="196" y="288"/>
                    <a:pt x="195" y="274"/>
                    <a:pt x="191" y="262"/>
                  </a:cubicBezTo>
                  <a:cubicBezTo>
                    <a:pt x="180" y="266"/>
                    <a:pt x="169" y="280"/>
                    <a:pt x="154" y="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2273" y="918"/>
              <a:ext cx="70" cy="66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7" y="0"/>
                </a:cxn>
                <a:cxn ang="0">
                  <a:pos x="49" y="13"/>
                </a:cxn>
                <a:cxn ang="0">
                  <a:pos x="28" y="54"/>
                </a:cxn>
                <a:cxn ang="0">
                  <a:pos x="3" y="28"/>
                </a:cxn>
                <a:cxn ang="0">
                  <a:pos x="26" y="1"/>
                </a:cxn>
                <a:cxn ang="0">
                  <a:pos x="25" y="20"/>
                </a:cxn>
                <a:cxn ang="0">
                  <a:pos x="21" y="16"/>
                </a:cxn>
                <a:cxn ang="0">
                  <a:pos x="11" y="26"/>
                </a:cxn>
                <a:cxn ang="0">
                  <a:pos x="29" y="47"/>
                </a:cxn>
                <a:cxn ang="0">
                  <a:pos x="39" y="42"/>
                </a:cxn>
                <a:cxn ang="0">
                  <a:pos x="30" y="12"/>
                </a:cxn>
                <a:cxn ang="0">
                  <a:pos x="25" y="20"/>
                </a:cxn>
              </a:cxnLst>
              <a:rect l="0" t="0" r="r" b="b"/>
              <a:pathLst>
                <a:path w="59" h="56">
                  <a:moveTo>
                    <a:pt x="26" y="1"/>
                  </a:moveTo>
                  <a:cubicBezTo>
                    <a:pt x="26" y="0"/>
                    <a:pt x="26" y="0"/>
                    <a:pt x="27" y="0"/>
                  </a:cubicBezTo>
                  <a:cubicBezTo>
                    <a:pt x="36" y="6"/>
                    <a:pt x="45" y="5"/>
                    <a:pt x="49" y="13"/>
                  </a:cubicBezTo>
                  <a:cubicBezTo>
                    <a:pt x="59" y="30"/>
                    <a:pt x="44" y="53"/>
                    <a:pt x="28" y="54"/>
                  </a:cubicBezTo>
                  <a:cubicBezTo>
                    <a:pt x="11" y="56"/>
                    <a:pt x="0" y="41"/>
                    <a:pt x="3" y="28"/>
                  </a:cubicBezTo>
                  <a:cubicBezTo>
                    <a:pt x="6" y="18"/>
                    <a:pt x="19" y="6"/>
                    <a:pt x="26" y="1"/>
                  </a:cubicBezTo>
                  <a:close/>
                  <a:moveTo>
                    <a:pt x="25" y="20"/>
                  </a:moveTo>
                  <a:cubicBezTo>
                    <a:pt x="22" y="20"/>
                    <a:pt x="25" y="15"/>
                    <a:pt x="21" y="16"/>
                  </a:cubicBezTo>
                  <a:cubicBezTo>
                    <a:pt x="16" y="17"/>
                    <a:pt x="14" y="23"/>
                    <a:pt x="11" y="26"/>
                  </a:cubicBezTo>
                  <a:cubicBezTo>
                    <a:pt x="9" y="41"/>
                    <a:pt x="19" y="45"/>
                    <a:pt x="29" y="47"/>
                  </a:cubicBezTo>
                  <a:cubicBezTo>
                    <a:pt x="32" y="45"/>
                    <a:pt x="35" y="43"/>
                    <a:pt x="39" y="42"/>
                  </a:cubicBezTo>
                  <a:cubicBezTo>
                    <a:pt x="46" y="32"/>
                    <a:pt x="44" y="13"/>
                    <a:pt x="30" y="12"/>
                  </a:cubicBezTo>
                  <a:cubicBezTo>
                    <a:pt x="32" y="16"/>
                    <a:pt x="29" y="19"/>
                    <a:pt x="25" y="2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 bwMode="auto">
          <a:xfrm>
            <a:off x="9384354" y="217454"/>
            <a:ext cx="373063" cy="546100"/>
            <a:chOff x="2875" y="238"/>
            <a:chExt cx="235" cy="344"/>
          </a:xfrm>
        </p:grpSpPr>
        <p:sp>
          <p:nvSpPr>
            <p:cNvPr id="1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880" y="240"/>
              <a:ext cx="227" cy="34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875" y="238"/>
              <a:ext cx="235" cy="275"/>
            </a:xfrm>
            <a:custGeom>
              <a:avLst/>
              <a:gdLst/>
              <a:ahLst/>
              <a:cxnLst>
                <a:cxn ang="0">
                  <a:pos x="186" y="235"/>
                </a:cxn>
                <a:cxn ang="0">
                  <a:pos x="207" y="229"/>
                </a:cxn>
                <a:cxn ang="0">
                  <a:pos x="247" y="256"/>
                </a:cxn>
                <a:cxn ang="0">
                  <a:pos x="192" y="298"/>
                </a:cxn>
                <a:cxn ang="0">
                  <a:pos x="37" y="303"/>
                </a:cxn>
                <a:cxn ang="0">
                  <a:pos x="32" y="227"/>
                </a:cxn>
                <a:cxn ang="0">
                  <a:pos x="154" y="179"/>
                </a:cxn>
                <a:cxn ang="0">
                  <a:pos x="155" y="108"/>
                </a:cxn>
                <a:cxn ang="0">
                  <a:pos x="62" y="125"/>
                </a:cxn>
                <a:cxn ang="0">
                  <a:pos x="39" y="120"/>
                </a:cxn>
                <a:cxn ang="0">
                  <a:pos x="42" y="54"/>
                </a:cxn>
                <a:cxn ang="0">
                  <a:pos x="84" y="24"/>
                </a:cxn>
                <a:cxn ang="0">
                  <a:pos x="193" y="3"/>
                </a:cxn>
                <a:cxn ang="0">
                  <a:pos x="269" y="111"/>
                </a:cxn>
                <a:cxn ang="0">
                  <a:pos x="151" y="227"/>
                </a:cxn>
                <a:cxn ang="0">
                  <a:pos x="184" y="246"/>
                </a:cxn>
                <a:cxn ang="0">
                  <a:pos x="136" y="240"/>
                </a:cxn>
                <a:cxn ang="0">
                  <a:pos x="170" y="208"/>
                </a:cxn>
                <a:cxn ang="0">
                  <a:pos x="255" y="138"/>
                </a:cxn>
                <a:cxn ang="0">
                  <a:pos x="218" y="18"/>
                </a:cxn>
                <a:cxn ang="0">
                  <a:pos x="58" y="50"/>
                </a:cxn>
                <a:cxn ang="0">
                  <a:pos x="46" y="61"/>
                </a:cxn>
                <a:cxn ang="0">
                  <a:pos x="64" y="117"/>
                </a:cxn>
                <a:cxn ang="0">
                  <a:pos x="165" y="107"/>
                </a:cxn>
                <a:cxn ang="0">
                  <a:pos x="163" y="179"/>
                </a:cxn>
                <a:cxn ang="0">
                  <a:pos x="101" y="201"/>
                </a:cxn>
                <a:cxn ang="0">
                  <a:pos x="19" y="243"/>
                </a:cxn>
                <a:cxn ang="0">
                  <a:pos x="15" y="249"/>
                </a:cxn>
                <a:cxn ang="0">
                  <a:pos x="48" y="301"/>
                </a:cxn>
                <a:cxn ang="0">
                  <a:pos x="131" y="310"/>
                </a:cxn>
                <a:cxn ang="0">
                  <a:pos x="234" y="261"/>
                </a:cxn>
                <a:cxn ang="0">
                  <a:pos x="184" y="246"/>
                </a:cxn>
              </a:cxnLst>
              <a:rect l="0" t="0" r="r" b="b"/>
              <a:pathLst>
                <a:path w="273" h="320">
                  <a:moveTo>
                    <a:pt x="144" y="250"/>
                  </a:moveTo>
                  <a:cubicBezTo>
                    <a:pt x="157" y="254"/>
                    <a:pt x="176" y="245"/>
                    <a:pt x="186" y="235"/>
                  </a:cubicBezTo>
                  <a:cubicBezTo>
                    <a:pt x="191" y="230"/>
                    <a:pt x="195" y="219"/>
                    <a:pt x="201" y="220"/>
                  </a:cubicBezTo>
                  <a:cubicBezTo>
                    <a:pt x="207" y="221"/>
                    <a:pt x="205" y="223"/>
                    <a:pt x="207" y="229"/>
                  </a:cubicBezTo>
                  <a:cubicBezTo>
                    <a:pt x="212" y="236"/>
                    <a:pt x="220" y="240"/>
                    <a:pt x="225" y="247"/>
                  </a:cubicBezTo>
                  <a:cubicBezTo>
                    <a:pt x="231" y="251"/>
                    <a:pt x="240" y="252"/>
                    <a:pt x="247" y="256"/>
                  </a:cubicBezTo>
                  <a:cubicBezTo>
                    <a:pt x="249" y="263"/>
                    <a:pt x="240" y="267"/>
                    <a:pt x="236" y="270"/>
                  </a:cubicBezTo>
                  <a:cubicBezTo>
                    <a:pt x="223" y="280"/>
                    <a:pt x="209" y="290"/>
                    <a:pt x="192" y="298"/>
                  </a:cubicBezTo>
                  <a:cubicBezTo>
                    <a:pt x="164" y="311"/>
                    <a:pt x="129" y="320"/>
                    <a:pt x="86" y="317"/>
                  </a:cubicBezTo>
                  <a:cubicBezTo>
                    <a:pt x="70" y="316"/>
                    <a:pt x="53" y="311"/>
                    <a:pt x="37" y="303"/>
                  </a:cubicBezTo>
                  <a:cubicBezTo>
                    <a:pt x="25" y="297"/>
                    <a:pt x="8" y="285"/>
                    <a:pt x="6" y="274"/>
                  </a:cubicBezTo>
                  <a:cubicBezTo>
                    <a:pt x="0" y="249"/>
                    <a:pt x="19" y="236"/>
                    <a:pt x="32" y="227"/>
                  </a:cubicBezTo>
                  <a:cubicBezTo>
                    <a:pt x="45" y="217"/>
                    <a:pt x="62" y="208"/>
                    <a:pt x="80" y="202"/>
                  </a:cubicBezTo>
                  <a:cubicBezTo>
                    <a:pt x="106" y="191"/>
                    <a:pt x="134" y="190"/>
                    <a:pt x="154" y="179"/>
                  </a:cubicBezTo>
                  <a:cubicBezTo>
                    <a:pt x="164" y="172"/>
                    <a:pt x="181" y="154"/>
                    <a:pt x="179" y="134"/>
                  </a:cubicBezTo>
                  <a:cubicBezTo>
                    <a:pt x="177" y="121"/>
                    <a:pt x="166" y="117"/>
                    <a:pt x="155" y="108"/>
                  </a:cubicBezTo>
                  <a:cubicBezTo>
                    <a:pt x="133" y="101"/>
                    <a:pt x="110" y="110"/>
                    <a:pt x="88" y="117"/>
                  </a:cubicBezTo>
                  <a:cubicBezTo>
                    <a:pt x="80" y="120"/>
                    <a:pt x="71" y="122"/>
                    <a:pt x="62" y="125"/>
                  </a:cubicBezTo>
                  <a:cubicBezTo>
                    <a:pt x="54" y="128"/>
                    <a:pt x="46" y="133"/>
                    <a:pt x="38" y="131"/>
                  </a:cubicBezTo>
                  <a:cubicBezTo>
                    <a:pt x="34" y="128"/>
                    <a:pt x="39" y="124"/>
                    <a:pt x="39" y="120"/>
                  </a:cubicBezTo>
                  <a:cubicBezTo>
                    <a:pt x="39" y="110"/>
                    <a:pt x="40" y="95"/>
                    <a:pt x="41" y="81"/>
                  </a:cubicBezTo>
                  <a:cubicBezTo>
                    <a:pt x="42" y="71"/>
                    <a:pt x="46" y="63"/>
                    <a:pt x="42" y="54"/>
                  </a:cubicBezTo>
                  <a:cubicBezTo>
                    <a:pt x="47" y="46"/>
                    <a:pt x="56" y="43"/>
                    <a:pt x="63" y="38"/>
                  </a:cubicBezTo>
                  <a:cubicBezTo>
                    <a:pt x="70" y="34"/>
                    <a:pt x="77" y="28"/>
                    <a:pt x="84" y="24"/>
                  </a:cubicBezTo>
                  <a:cubicBezTo>
                    <a:pt x="103" y="14"/>
                    <a:pt x="122" y="7"/>
                    <a:pt x="147" y="4"/>
                  </a:cubicBezTo>
                  <a:cubicBezTo>
                    <a:pt x="159" y="2"/>
                    <a:pt x="178" y="0"/>
                    <a:pt x="193" y="3"/>
                  </a:cubicBezTo>
                  <a:cubicBezTo>
                    <a:pt x="211" y="6"/>
                    <a:pt x="239" y="20"/>
                    <a:pt x="250" y="32"/>
                  </a:cubicBezTo>
                  <a:cubicBezTo>
                    <a:pt x="264" y="48"/>
                    <a:pt x="273" y="86"/>
                    <a:pt x="269" y="111"/>
                  </a:cubicBezTo>
                  <a:cubicBezTo>
                    <a:pt x="262" y="156"/>
                    <a:pt x="228" y="188"/>
                    <a:pt x="188" y="206"/>
                  </a:cubicBezTo>
                  <a:cubicBezTo>
                    <a:pt x="176" y="212"/>
                    <a:pt x="159" y="218"/>
                    <a:pt x="151" y="227"/>
                  </a:cubicBezTo>
                  <a:cubicBezTo>
                    <a:pt x="146" y="232"/>
                    <a:pt x="143" y="238"/>
                    <a:pt x="144" y="250"/>
                  </a:cubicBezTo>
                  <a:close/>
                  <a:moveTo>
                    <a:pt x="184" y="246"/>
                  </a:moveTo>
                  <a:cubicBezTo>
                    <a:pt x="177" y="251"/>
                    <a:pt x="152" y="261"/>
                    <a:pt x="144" y="258"/>
                  </a:cubicBezTo>
                  <a:cubicBezTo>
                    <a:pt x="135" y="256"/>
                    <a:pt x="134" y="247"/>
                    <a:pt x="136" y="240"/>
                  </a:cubicBezTo>
                  <a:cubicBezTo>
                    <a:pt x="137" y="237"/>
                    <a:pt x="139" y="236"/>
                    <a:pt x="140" y="234"/>
                  </a:cubicBezTo>
                  <a:cubicBezTo>
                    <a:pt x="148" y="217"/>
                    <a:pt x="154" y="215"/>
                    <a:pt x="170" y="208"/>
                  </a:cubicBezTo>
                  <a:cubicBezTo>
                    <a:pt x="200" y="195"/>
                    <a:pt x="229" y="180"/>
                    <a:pt x="246" y="153"/>
                  </a:cubicBezTo>
                  <a:cubicBezTo>
                    <a:pt x="249" y="148"/>
                    <a:pt x="253" y="143"/>
                    <a:pt x="255" y="138"/>
                  </a:cubicBezTo>
                  <a:cubicBezTo>
                    <a:pt x="270" y="105"/>
                    <a:pt x="263" y="52"/>
                    <a:pt x="240" y="32"/>
                  </a:cubicBezTo>
                  <a:cubicBezTo>
                    <a:pt x="235" y="27"/>
                    <a:pt x="226" y="22"/>
                    <a:pt x="218" y="18"/>
                  </a:cubicBezTo>
                  <a:cubicBezTo>
                    <a:pt x="203" y="11"/>
                    <a:pt x="187" y="6"/>
                    <a:pt x="168" y="7"/>
                  </a:cubicBezTo>
                  <a:cubicBezTo>
                    <a:pt x="123" y="7"/>
                    <a:pt x="90" y="25"/>
                    <a:pt x="58" y="50"/>
                  </a:cubicBezTo>
                  <a:cubicBezTo>
                    <a:pt x="54" y="50"/>
                    <a:pt x="57" y="55"/>
                    <a:pt x="55" y="57"/>
                  </a:cubicBezTo>
                  <a:cubicBezTo>
                    <a:pt x="52" y="59"/>
                    <a:pt x="46" y="57"/>
                    <a:pt x="46" y="61"/>
                  </a:cubicBezTo>
                  <a:cubicBezTo>
                    <a:pt x="48" y="82"/>
                    <a:pt x="45" y="101"/>
                    <a:pt x="45" y="124"/>
                  </a:cubicBezTo>
                  <a:cubicBezTo>
                    <a:pt x="52" y="124"/>
                    <a:pt x="58" y="119"/>
                    <a:pt x="64" y="117"/>
                  </a:cubicBezTo>
                  <a:cubicBezTo>
                    <a:pt x="75" y="114"/>
                    <a:pt x="87" y="110"/>
                    <a:pt x="100" y="107"/>
                  </a:cubicBezTo>
                  <a:cubicBezTo>
                    <a:pt x="127" y="98"/>
                    <a:pt x="147" y="97"/>
                    <a:pt x="165" y="107"/>
                  </a:cubicBezTo>
                  <a:cubicBezTo>
                    <a:pt x="178" y="115"/>
                    <a:pt x="191" y="126"/>
                    <a:pt x="185" y="147"/>
                  </a:cubicBezTo>
                  <a:cubicBezTo>
                    <a:pt x="182" y="157"/>
                    <a:pt x="171" y="170"/>
                    <a:pt x="163" y="179"/>
                  </a:cubicBezTo>
                  <a:cubicBezTo>
                    <a:pt x="157" y="185"/>
                    <a:pt x="143" y="188"/>
                    <a:pt x="132" y="192"/>
                  </a:cubicBezTo>
                  <a:cubicBezTo>
                    <a:pt x="122" y="195"/>
                    <a:pt x="111" y="198"/>
                    <a:pt x="101" y="201"/>
                  </a:cubicBezTo>
                  <a:cubicBezTo>
                    <a:pt x="74" y="207"/>
                    <a:pt x="49" y="220"/>
                    <a:pt x="32" y="233"/>
                  </a:cubicBezTo>
                  <a:cubicBezTo>
                    <a:pt x="27" y="237"/>
                    <a:pt x="22" y="239"/>
                    <a:pt x="19" y="243"/>
                  </a:cubicBezTo>
                  <a:cubicBezTo>
                    <a:pt x="18" y="244"/>
                    <a:pt x="19" y="246"/>
                    <a:pt x="18" y="247"/>
                  </a:cubicBezTo>
                  <a:cubicBezTo>
                    <a:pt x="18" y="248"/>
                    <a:pt x="16" y="247"/>
                    <a:pt x="15" y="249"/>
                  </a:cubicBezTo>
                  <a:cubicBezTo>
                    <a:pt x="9" y="261"/>
                    <a:pt x="15" y="278"/>
                    <a:pt x="22" y="285"/>
                  </a:cubicBezTo>
                  <a:cubicBezTo>
                    <a:pt x="27" y="290"/>
                    <a:pt x="38" y="297"/>
                    <a:pt x="48" y="301"/>
                  </a:cubicBezTo>
                  <a:cubicBezTo>
                    <a:pt x="62" y="308"/>
                    <a:pt x="78" y="309"/>
                    <a:pt x="92" y="309"/>
                  </a:cubicBezTo>
                  <a:cubicBezTo>
                    <a:pt x="104" y="309"/>
                    <a:pt x="119" y="311"/>
                    <a:pt x="131" y="310"/>
                  </a:cubicBezTo>
                  <a:cubicBezTo>
                    <a:pt x="135" y="309"/>
                    <a:pt x="140" y="307"/>
                    <a:pt x="145" y="306"/>
                  </a:cubicBezTo>
                  <a:cubicBezTo>
                    <a:pt x="182" y="298"/>
                    <a:pt x="213" y="284"/>
                    <a:pt x="234" y="261"/>
                  </a:cubicBezTo>
                  <a:cubicBezTo>
                    <a:pt x="222" y="252"/>
                    <a:pt x="209" y="245"/>
                    <a:pt x="202" y="231"/>
                  </a:cubicBezTo>
                  <a:cubicBezTo>
                    <a:pt x="195" y="233"/>
                    <a:pt x="191" y="241"/>
                    <a:pt x="184" y="24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954" y="541"/>
              <a:ext cx="48" cy="41"/>
            </a:xfrm>
            <a:custGeom>
              <a:avLst/>
              <a:gdLst/>
              <a:ahLst/>
              <a:cxnLst>
                <a:cxn ang="0">
                  <a:pos x="47" y="4"/>
                </a:cxn>
                <a:cxn ang="0">
                  <a:pos x="27" y="46"/>
                </a:cxn>
                <a:cxn ang="0">
                  <a:pos x="15" y="43"/>
                </a:cxn>
                <a:cxn ang="0">
                  <a:pos x="22" y="0"/>
                </a:cxn>
                <a:cxn ang="0">
                  <a:pos x="47" y="4"/>
                </a:cxn>
                <a:cxn ang="0">
                  <a:pos x="38" y="7"/>
                </a:cxn>
                <a:cxn ang="0">
                  <a:pos x="25" y="7"/>
                </a:cxn>
                <a:cxn ang="0">
                  <a:pos x="25" y="40"/>
                </a:cxn>
                <a:cxn ang="0">
                  <a:pos x="43" y="13"/>
                </a:cxn>
                <a:cxn ang="0">
                  <a:pos x="38" y="7"/>
                </a:cxn>
              </a:cxnLst>
              <a:rect l="0" t="0" r="r" b="b"/>
              <a:pathLst>
                <a:path w="56" h="47">
                  <a:moveTo>
                    <a:pt x="47" y="4"/>
                  </a:moveTo>
                  <a:cubicBezTo>
                    <a:pt x="56" y="18"/>
                    <a:pt x="41" y="45"/>
                    <a:pt x="27" y="46"/>
                  </a:cubicBezTo>
                  <a:cubicBezTo>
                    <a:pt x="23" y="47"/>
                    <a:pt x="16" y="45"/>
                    <a:pt x="15" y="43"/>
                  </a:cubicBezTo>
                  <a:cubicBezTo>
                    <a:pt x="0" y="34"/>
                    <a:pt x="8" y="6"/>
                    <a:pt x="22" y="0"/>
                  </a:cubicBezTo>
                  <a:cubicBezTo>
                    <a:pt x="34" y="0"/>
                    <a:pt x="40" y="0"/>
                    <a:pt x="47" y="4"/>
                  </a:cubicBezTo>
                  <a:close/>
                  <a:moveTo>
                    <a:pt x="38" y="7"/>
                  </a:moveTo>
                  <a:cubicBezTo>
                    <a:pt x="34" y="6"/>
                    <a:pt x="27" y="6"/>
                    <a:pt x="25" y="7"/>
                  </a:cubicBezTo>
                  <a:cubicBezTo>
                    <a:pt x="12" y="10"/>
                    <a:pt x="8" y="39"/>
                    <a:pt x="25" y="40"/>
                  </a:cubicBezTo>
                  <a:cubicBezTo>
                    <a:pt x="37" y="40"/>
                    <a:pt x="41" y="25"/>
                    <a:pt x="43" y="13"/>
                  </a:cubicBezTo>
                  <a:cubicBezTo>
                    <a:pt x="41" y="11"/>
                    <a:pt x="40" y="8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 bwMode="auto">
          <a:xfrm rot="844600">
            <a:off x="10347725" y="519461"/>
            <a:ext cx="576262" cy="974726"/>
            <a:chOff x="3477" y="429"/>
            <a:chExt cx="363" cy="614"/>
          </a:xfrm>
        </p:grpSpPr>
        <p:sp>
          <p:nvSpPr>
            <p:cNvPr id="22" name="AutoShape 18"/>
            <p:cNvSpPr>
              <a:spLocks noChangeAspect="1" noChangeArrowheads="1" noTextEdit="1"/>
            </p:cNvSpPr>
            <p:nvPr/>
          </p:nvSpPr>
          <p:spPr bwMode="auto">
            <a:xfrm>
              <a:off x="3483" y="430"/>
              <a:ext cx="357" cy="61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477" y="429"/>
              <a:ext cx="363" cy="493"/>
            </a:xfrm>
            <a:custGeom>
              <a:avLst/>
              <a:gdLst/>
              <a:ahLst/>
              <a:cxnLst>
                <a:cxn ang="0">
                  <a:pos x="221" y="368"/>
                </a:cxn>
                <a:cxn ang="0">
                  <a:pos x="232" y="385"/>
                </a:cxn>
                <a:cxn ang="0">
                  <a:pos x="204" y="406"/>
                </a:cxn>
                <a:cxn ang="0">
                  <a:pos x="79" y="442"/>
                </a:cxn>
                <a:cxn ang="0">
                  <a:pos x="37" y="421"/>
                </a:cxn>
                <a:cxn ang="0">
                  <a:pos x="16" y="306"/>
                </a:cxn>
                <a:cxn ang="0">
                  <a:pos x="33" y="276"/>
                </a:cxn>
                <a:cxn ang="0">
                  <a:pos x="170" y="163"/>
                </a:cxn>
                <a:cxn ang="0">
                  <a:pos x="176" y="156"/>
                </a:cxn>
                <a:cxn ang="0">
                  <a:pos x="186" y="131"/>
                </a:cxn>
                <a:cxn ang="0">
                  <a:pos x="36" y="157"/>
                </a:cxn>
                <a:cxn ang="0">
                  <a:pos x="21" y="148"/>
                </a:cxn>
                <a:cxn ang="0">
                  <a:pos x="13" y="93"/>
                </a:cxn>
                <a:cxn ang="0">
                  <a:pos x="24" y="71"/>
                </a:cxn>
                <a:cxn ang="0">
                  <a:pos x="84" y="37"/>
                </a:cxn>
                <a:cxn ang="0">
                  <a:pos x="214" y="1"/>
                </a:cxn>
                <a:cxn ang="0">
                  <a:pos x="314" y="52"/>
                </a:cxn>
                <a:cxn ang="0">
                  <a:pos x="320" y="122"/>
                </a:cxn>
                <a:cxn ang="0">
                  <a:pos x="286" y="174"/>
                </a:cxn>
                <a:cxn ang="0">
                  <a:pos x="253" y="206"/>
                </a:cxn>
                <a:cxn ang="0">
                  <a:pos x="164" y="266"/>
                </a:cxn>
                <a:cxn ang="0">
                  <a:pos x="123" y="288"/>
                </a:cxn>
                <a:cxn ang="0">
                  <a:pos x="116" y="343"/>
                </a:cxn>
                <a:cxn ang="0">
                  <a:pos x="164" y="305"/>
                </a:cxn>
                <a:cxn ang="0">
                  <a:pos x="184" y="276"/>
                </a:cxn>
                <a:cxn ang="0">
                  <a:pos x="157" y="328"/>
                </a:cxn>
                <a:cxn ang="0">
                  <a:pos x="107" y="347"/>
                </a:cxn>
                <a:cxn ang="0">
                  <a:pos x="122" y="282"/>
                </a:cxn>
                <a:cxn ang="0">
                  <a:pos x="143" y="268"/>
                </a:cxn>
                <a:cxn ang="0">
                  <a:pos x="186" y="246"/>
                </a:cxn>
                <a:cxn ang="0">
                  <a:pos x="283" y="169"/>
                </a:cxn>
                <a:cxn ang="0">
                  <a:pos x="319" y="80"/>
                </a:cxn>
                <a:cxn ang="0">
                  <a:pos x="289" y="32"/>
                </a:cxn>
                <a:cxn ang="0">
                  <a:pos x="209" y="8"/>
                </a:cxn>
                <a:cxn ang="0">
                  <a:pos x="19" y="90"/>
                </a:cxn>
                <a:cxn ang="0">
                  <a:pos x="47" y="135"/>
                </a:cxn>
                <a:cxn ang="0">
                  <a:pos x="192" y="116"/>
                </a:cxn>
                <a:cxn ang="0">
                  <a:pos x="132" y="200"/>
                </a:cxn>
                <a:cxn ang="0">
                  <a:pos x="13" y="355"/>
                </a:cxn>
                <a:cxn ang="0">
                  <a:pos x="161" y="423"/>
                </a:cxn>
                <a:cxn ang="0">
                  <a:pos x="219" y="384"/>
                </a:cxn>
                <a:cxn ang="0">
                  <a:pos x="197" y="346"/>
                </a:cxn>
                <a:cxn ang="0">
                  <a:pos x="181" y="294"/>
                </a:cxn>
              </a:cxnLst>
              <a:rect l="0" t="0" r="r" b="b"/>
              <a:pathLst>
                <a:path w="326" h="444">
                  <a:moveTo>
                    <a:pt x="187" y="288"/>
                  </a:moveTo>
                  <a:cubicBezTo>
                    <a:pt x="196" y="316"/>
                    <a:pt x="204" y="346"/>
                    <a:pt x="221" y="368"/>
                  </a:cubicBezTo>
                  <a:cubicBezTo>
                    <a:pt x="223" y="371"/>
                    <a:pt x="224" y="374"/>
                    <a:pt x="227" y="377"/>
                  </a:cubicBezTo>
                  <a:cubicBezTo>
                    <a:pt x="228" y="379"/>
                    <a:pt x="232" y="381"/>
                    <a:pt x="232" y="385"/>
                  </a:cubicBezTo>
                  <a:cubicBezTo>
                    <a:pt x="227" y="391"/>
                    <a:pt x="220" y="394"/>
                    <a:pt x="213" y="399"/>
                  </a:cubicBezTo>
                  <a:cubicBezTo>
                    <a:pt x="210" y="401"/>
                    <a:pt x="207" y="403"/>
                    <a:pt x="204" y="406"/>
                  </a:cubicBezTo>
                  <a:cubicBezTo>
                    <a:pt x="185" y="420"/>
                    <a:pt x="159" y="437"/>
                    <a:pt x="128" y="441"/>
                  </a:cubicBezTo>
                  <a:cubicBezTo>
                    <a:pt x="110" y="444"/>
                    <a:pt x="95" y="443"/>
                    <a:pt x="79" y="442"/>
                  </a:cubicBezTo>
                  <a:cubicBezTo>
                    <a:pt x="74" y="439"/>
                    <a:pt x="67" y="438"/>
                    <a:pt x="61" y="436"/>
                  </a:cubicBezTo>
                  <a:cubicBezTo>
                    <a:pt x="53" y="429"/>
                    <a:pt x="45" y="427"/>
                    <a:pt x="37" y="421"/>
                  </a:cubicBezTo>
                  <a:cubicBezTo>
                    <a:pt x="13" y="401"/>
                    <a:pt x="0" y="364"/>
                    <a:pt x="9" y="327"/>
                  </a:cubicBezTo>
                  <a:cubicBezTo>
                    <a:pt x="11" y="318"/>
                    <a:pt x="13" y="314"/>
                    <a:pt x="16" y="306"/>
                  </a:cubicBezTo>
                  <a:cubicBezTo>
                    <a:pt x="20" y="297"/>
                    <a:pt x="23" y="292"/>
                    <a:pt x="28" y="284"/>
                  </a:cubicBezTo>
                  <a:cubicBezTo>
                    <a:pt x="30" y="281"/>
                    <a:pt x="31" y="279"/>
                    <a:pt x="33" y="276"/>
                  </a:cubicBezTo>
                  <a:cubicBezTo>
                    <a:pt x="52" y="245"/>
                    <a:pt x="86" y="221"/>
                    <a:pt x="119" y="202"/>
                  </a:cubicBezTo>
                  <a:cubicBezTo>
                    <a:pt x="138" y="191"/>
                    <a:pt x="155" y="180"/>
                    <a:pt x="170" y="163"/>
                  </a:cubicBezTo>
                  <a:cubicBezTo>
                    <a:pt x="171" y="162"/>
                    <a:pt x="171" y="159"/>
                    <a:pt x="172" y="158"/>
                  </a:cubicBezTo>
                  <a:cubicBezTo>
                    <a:pt x="173" y="157"/>
                    <a:pt x="175" y="157"/>
                    <a:pt x="176" y="156"/>
                  </a:cubicBezTo>
                  <a:cubicBezTo>
                    <a:pt x="179" y="151"/>
                    <a:pt x="180" y="143"/>
                    <a:pt x="183" y="137"/>
                  </a:cubicBezTo>
                  <a:cubicBezTo>
                    <a:pt x="185" y="133"/>
                    <a:pt x="186" y="134"/>
                    <a:pt x="186" y="131"/>
                  </a:cubicBezTo>
                  <a:cubicBezTo>
                    <a:pt x="188" y="105"/>
                    <a:pt x="156" y="100"/>
                    <a:pt x="133" y="103"/>
                  </a:cubicBezTo>
                  <a:cubicBezTo>
                    <a:pt x="95" y="109"/>
                    <a:pt x="53" y="131"/>
                    <a:pt x="36" y="157"/>
                  </a:cubicBezTo>
                  <a:cubicBezTo>
                    <a:pt x="31" y="164"/>
                    <a:pt x="35" y="169"/>
                    <a:pt x="23" y="170"/>
                  </a:cubicBezTo>
                  <a:cubicBezTo>
                    <a:pt x="20" y="163"/>
                    <a:pt x="22" y="157"/>
                    <a:pt x="21" y="148"/>
                  </a:cubicBezTo>
                  <a:cubicBezTo>
                    <a:pt x="20" y="134"/>
                    <a:pt x="18" y="117"/>
                    <a:pt x="14" y="100"/>
                  </a:cubicBezTo>
                  <a:cubicBezTo>
                    <a:pt x="14" y="99"/>
                    <a:pt x="13" y="95"/>
                    <a:pt x="13" y="93"/>
                  </a:cubicBezTo>
                  <a:cubicBezTo>
                    <a:pt x="12" y="92"/>
                    <a:pt x="9" y="87"/>
                    <a:pt x="9" y="88"/>
                  </a:cubicBezTo>
                  <a:cubicBezTo>
                    <a:pt x="9" y="84"/>
                    <a:pt x="23" y="76"/>
                    <a:pt x="24" y="71"/>
                  </a:cubicBezTo>
                  <a:cubicBezTo>
                    <a:pt x="36" y="68"/>
                    <a:pt x="44" y="58"/>
                    <a:pt x="54" y="53"/>
                  </a:cubicBezTo>
                  <a:cubicBezTo>
                    <a:pt x="64" y="48"/>
                    <a:pt x="75" y="45"/>
                    <a:pt x="84" y="37"/>
                  </a:cubicBezTo>
                  <a:cubicBezTo>
                    <a:pt x="101" y="33"/>
                    <a:pt x="117" y="21"/>
                    <a:pt x="133" y="19"/>
                  </a:cubicBezTo>
                  <a:cubicBezTo>
                    <a:pt x="157" y="8"/>
                    <a:pt x="186" y="3"/>
                    <a:pt x="214" y="1"/>
                  </a:cubicBezTo>
                  <a:cubicBezTo>
                    <a:pt x="247" y="0"/>
                    <a:pt x="275" y="8"/>
                    <a:pt x="296" y="28"/>
                  </a:cubicBezTo>
                  <a:cubicBezTo>
                    <a:pt x="303" y="35"/>
                    <a:pt x="309" y="43"/>
                    <a:pt x="314" y="52"/>
                  </a:cubicBezTo>
                  <a:cubicBezTo>
                    <a:pt x="321" y="66"/>
                    <a:pt x="326" y="76"/>
                    <a:pt x="325" y="95"/>
                  </a:cubicBezTo>
                  <a:cubicBezTo>
                    <a:pt x="324" y="104"/>
                    <a:pt x="323" y="112"/>
                    <a:pt x="320" y="122"/>
                  </a:cubicBezTo>
                  <a:cubicBezTo>
                    <a:pt x="318" y="127"/>
                    <a:pt x="314" y="132"/>
                    <a:pt x="312" y="137"/>
                  </a:cubicBezTo>
                  <a:cubicBezTo>
                    <a:pt x="305" y="150"/>
                    <a:pt x="296" y="164"/>
                    <a:pt x="286" y="174"/>
                  </a:cubicBezTo>
                  <a:cubicBezTo>
                    <a:pt x="282" y="178"/>
                    <a:pt x="279" y="182"/>
                    <a:pt x="276" y="186"/>
                  </a:cubicBezTo>
                  <a:cubicBezTo>
                    <a:pt x="269" y="193"/>
                    <a:pt x="261" y="199"/>
                    <a:pt x="253" y="206"/>
                  </a:cubicBezTo>
                  <a:cubicBezTo>
                    <a:pt x="243" y="216"/>
                    <a:pt x="231" y="227"/>
                    <a:pt x="218" y="235"/>
                  </a:cubicBezTo>
                  <a:cubicBezTo>
                    <a:pt x="201" y="245"/>
                    <a:pt x="182" y="257"/>
                    <a:pt x="164" y="266"/>
                  </a:cubicBezTo>
                  <a:cubicBezTo>
                    <a:pt x="155" y="272"/>
                    <a:pt x="144" y="275"/>
                    <a:pt x="135" y="280"/>
                  </a:cubicBezTo>
                  <a:cubicBezTo>
                    <a:pt x="131" y="282"/>
                    <a:pt x="128" y="287"/>
                    <a:pt x="123" y="288"/>
                  </a:cubicBezTo>
                  <a:cubicBezTo>
                    <a:pt x="113" y="296"/>
                    <a:pt x="100" y="315"/>
                    <a:pt x="107" y="333"/>
                  </a:cubicBezTo>
                  <a:cubicBezTo>
                    <a:pt x="108" y="337"/>
                    <a:pt x="113" y="339"/>
                    <a:pt x="116" y="343"/>
                  </a:cubicBezTo>
                  <a:cubicBezTo>
                    <a:pt x="130" y="346"/>
                    <a:pt x="136" y="341"/>
                    <a:pt x="145" y="332"/>
                  </a:cubicBezTo>
                  <a:cubicBezTo>
                    <a:pt x="152" y="324"/>
                    <a:pt x="158" y="314"/>
                    <a:pt x="164" y="305"/>
                  </a:cubicBezTo>
                  <a:cubicBezTo>
                    <a:pt x="167" y="300"/>
                    <a:pt x="171" y="295"/>
                    <a:pt x="173" y="291"/>
                  </a:cubicBezTo>
                  <a:cubicBezTo>
                    <a:pt x="175" y="286"/>
                    <a:pt x="176" y="274"/>
                    <a:pt x="184" y="276"/>
                  </a:cubicBezTo>
                  <a:cubicBezTo>
                    <a:pt x="189" y="277"/>
                    <a:pt x="189" y="282"/>
                    <a:pt x="187" y="288"/>
                  </a:cubicBezTo>
                  <a:close/>
                  <a:moveTo>
                    <a:pt x="157" y="328"/>
                  </a:moveTo>
                  <a:cubicBezTo>
                    <a:pt x="152" y="335"/>
                    <a:pt x="135" y="352"/>
                    <a:pt x="126" y="353"/>
                  </a:cubicBezTo>
                  <a:cubicBezTo>
                    <a:pt x="119" y="353"/>
                    <a:pt x="114" y="348"/>
                    <a:pt x="107" y="347"/>
                  </a:cubicBezTo>
                  <a:cubicBezTo>
                    <a:pt x="101" y="336"/>
                    <a:pt x="95" y="331"/>
                    <a:pt x="98" y="314"/>
                  </a:cubicBezTo>
                  <a:cubicBezTo>
                    <a:pt x="100" y="302"/>
                    <a:pt x="113" y="289"/>
                    <a:pt x="122" y="282"/>
                  </a:cubicBezTo>
                  <a:cubicBezTo>
                    <a:pt x="128" y="277"/>
                    <a:pt x="132" y="276"/>
                    <a:pt x="137" y="273"/>
                  </a:cubicBezTo>
                  <a:cubicBezTo>
                    <a:pt x="140" y="272"/>
                    <a:pt x="141" y="269"/>
                    <a:pt x="143" y="268"/>
                  </a:cubicBezTo>
                  <a:cubicBezTo>
                    <a:pt x="145" y="267"/>
                    <a:pt x="148" y="267"/>
                    <a:pt x="151" y="265"/>
                  </a:cubicBezTo>
                  <a:cubicBezTo>
                    <a:pt x="163" y="259"/>
                    <a:pt x="175" y="253"/>
                    <a:pt x="186" y="246"/>
                  </a:cubicBezTo>
                  <a:cubicBezTo>
                    <a:pt x="204" y="236"/>
                    <a:pt x="223" y="226"/>
                    <a:pt x="239" y="212"/>
                  </a:cubicBezTo>
                  <a:cubicBezTo>
                    <a:pt x="254" y="198"/>
                    <a:pt x="271" y="185"/>
                    <a:pt x="283" y="169"/>
                  </a:cubicBezTo>
                  <a:cubicBezTo>
                    <a:pt x="296" y="153"/>
                    <a:pt x="307" y="136"/>
                    <a:pt x="316" y="115"/>
                  </a:cubicBezTo>
                  <a:cubicBezTo>
                    <a:pt x="316" y="102"/>
                    <a:pt x="321" y="94"/>
                    <a:pt x="319" y="80"/>
                  </a:cubicBezTo>
                  <a:cubicBezTo>
                    <a:pt x="318" y="76"/>
                    <a:pt x="315" y="69"/>
                    <a:pt x="312" y="63"/>
                  </a:cubicBezTo>
                  <a:cubicBezTo>
                    <a:pt x="305" y="49"/>
                    <a:pt x="300" y="42"/>
                    <a:pt x="289" y="32"/>
                  </a:cubicBezTo>
                  <a:cubicBezTo>
                    <a:pt x="281" y="25"/>
                    <a:pt x="274" y="20"/>
                    <a:pt x="265" y="16"/>
                  </a:cubicBezTo>
                  <a:cubicBezTo>
                    <a:pt x="251" y="9"/>
                    <a:pt x="227" y="7"/>
                    <a:pt x="209" y="8"/>
                  </a:cubicBezTo>
                  <a:cubicBezTo>
                    <a:pt x="166" y="10"/>
                    <a:pt x="134" y="22"/>
                    <a:pt x="103" y="37"/>
                  </a:cubicBezTo>
                  <a:cubicBezTo>
                    <a:pt x="71" y="52"/>
                    <a:pt x="37" y="65"/>
                    <a:pt x="19" y="90"/>
                  </a:cubicBezTo>
                  <a:cubicBezTo>
                    <a:pt x="24" y="110"/>
                    <a:pt x="27" y="132"/>
                    <a:pt x="28" y="156"/>
                  </a:cubicBezTo>
                  <a:cubicBezTo>
                    <a:pt x="36" y="150"/>
                    <a:pt x="40" y="141"/>
                    <a:pt x="47" y="135"/>
                  </a:cubicBezTo>
                  <a:cubicBezTo>
                    <a:pt x="65" y="120"/>
                    <a:pt x="110" y="97"/>
                    <a:pt x="145" y="96"/>
                  </a:cubicBezTo>
                  <a:cubicBezTo>
                    <a:pt x="167" y="95"/>
                    <a:pt x="185" y="101"/>
                    <a:pt x="192" y="116"/>
                  </a:cubicBezTo>
                  <a:cubicBezTo>
                    <a:pt x="201" y="134"/>
                    <a:pt x="183" y="157"/>
                    <a:pt x="171" y="170"/>
                  </a:cubicBezTo>
                  <a:cubicBezTo>
                    <a:pt x="159" y="184"/>
                    <a:pt x="146" y="192"/>
                    <a:pt x="132" y="200"/>
                  </a:cubicBezTo>
                  <a:cubicBezTo>
                    <a:pt x="91" y="222"/>
                    <a:pt x="54" y="250"/>
                    <a:pt x="32" y="289"/>
                  </a:cubicBezTo>
                  <a:cubicBezTo>
                    <a:pt x="20" y="308"/>
                    <a:pt x="10" y="325"/>
                    <a:pt x="13" y="355"/>
                  </a:cubicBezTo>
                  <a:cubicBezTo>
                    <a:pt x="16" y="396"/>
                    <a:pt x="42" y="424"/>
                    <a:pt x="79" y="433"/>
                  </a:cubicBezTo>
                  <a:cubicBezTo>
                    <a:pt x="109" y="440"/>
                    <a:pt x="141" y="433"/>
                    <a:pt x="161" y="423"/>
                  </a:cubicBezTo>
                  <a:cubicBezTo>
                    <a:pt x="179" y="414"/>
                    <a:pt x="186" y="410"/>
                    <a:pt x="202" y="399"/>
                  </a:cubicBezTo>
                  <a:cubicBezTo>
                    <a:pt x="208" y="395"/>
                    <a:pt x="218" y="387"/>
                    <a:pt x="219" y="384"/>
                  </a:cubicBezTo>
                  <a:cubicBezTo>
                    <a:pt x="220" y="379"/>
                    <a:pt x="212" y="371"/>
                    <a:pt x="208" y="365"/>
                  </a:cubicBezTo>
                  <a:cubicBezTo>
                    <a:pt x="204" y="358"/>
                    <a:pt x="201" y="352"/>
                    <a:pt x="197" y="346"/>
                  </a:cubicBezTo>
                  <a:cubicBezTo>
                    <a:pt x="196" y="337"/>
                    <a:pt x="191" y="329"/>
                    <a:pt x="188" y="321"/>
                  </a:cubicBezTo>
                  <a:cubicBezTo>
                    <a:pt x="185" y="313"/>
                    <a:pt x="185" y="303"/>
                    <a:pt x="181" y="294"/>
                  </a:cubicBezTo>
                  <a:cubicBezTo>
                    <a:pt x="173" y="302"/>
                    <a:pt x="167" y="316"/>
                    <a:pt x="157" y="32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571" y="970"/>
              <a:ext cx="70" cy="7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8" y="61"/>
                </a:cxn>
                <a:cxn ang="0">
                  <a:pos x="1" y="40"/>
                </a:cxn>
                <a:cxn ang="0">
                  <a:pos x="4" y="22"/>
                </a:cxn>
                <a:cxn ang="0">
                  <a:pos x="34" y="2"/>
                </a:cxn>
                <a:cxn ang="0">
                  <a:pos x="11" y="24"/>
                </a:cxn>
                <a:cxn ang="0">
                  <a:pos x="38" y="52"/>
                </a:cxn>
                <a:cxn ang="0">
                  <a:pos x="34" y="9"/>
                </a:cxn>
                <a:cxn ang="0">
                  <a:pos x="33" y="10"/>
                </a:cxn>
                <a:cxn ang="0">
                  <a:pos x="11" y="24"/>
                </a:cxn>
              </a:cxnLst>
              <a:rect l="0" t="0" r="r" b="b"/>
              <a:pathLst>
                <a:path w="63" h="66">
                  <a:moveTo>
                    <a:pt x="34" y="2"/>
                  </a:moveTo>
                  <a:cubicBezTo>
                    <a:pt x="63" y="0"/>
                    <a:pt x="57" y="53"/>
                    <a:pt x="38" y="61"/>
                  </a:cubicBezTo>
                  <a:cubicBezTo>
                    <a:pt x="26" y="66"/>
                    <a:pt x="2" y="56"/>
                    <a:pt x="1" y="40"/>
                  </a:cubicBezTo>
                  <a:cubicBezTo>
                    <a:pt x="0" y="36"/>
                    <a:pt x="2" y="27"/>
                    <a:pt x="4" y="22"/>
                  </a:cubicBezTo>
                  <a:cubicBezTo>
                    <a:pt x="8" y="15"/>
                    <a:pt x="21" y="3"/>
                    <a:pt x="34" y="2"/>
                  </a:cubicBezTo>
                  <a:close/>
                  <a:moveTo>
                    <a:pt x="11" y="24"/>
                  </a:moveTo>
                  <a:cubicBezTo>
                    <a:pt x="1" y="45"/>
                    <a:pt x="22" y="59"/>
                    <a:pt x="38" y="52"/>
                  </a:cubicBezTo>
                  <a:cubicBezTo>
                    <a:pt x="48" y="42"/>
                    <a:pt x="51" y="14"/>
                    <a:pt x="34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24" y="11"/>
                    <a:pt x="15" y="17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" r="42889" b="52534"/>
          <a:stretch/>
        </p:blipFill>
        <p:spPr>
          <a:xfrm>
            <a:off x="206075" y="399685"/>
            <a:ext cx="3916680" cy="3127248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9533" y="3624962"/>
            <a:ext cx="2328379" cy="734505"/>
          </a:xfrm>
        </p:spPr>
        <p:txBody>
          <a:bodyPr/>
          <a:lstStyle/>
          <a:p>
            <a:r>
              <a:rPr lang="en-SG" sz="4000" dirty="0"/>
              <a:t>VR ski</a:t>
            </a:r>
          </a:p>
        </p:txBody>
      </p:sp>
    </p:spTree>
    <p:extLst>
      <p:ext uri="{BB962C8B-B14F-4D97-AF65-F5344CB8AC3E}">
        <p14:creationId xmlns:p14="http://schemas.microsoft.com/office/powerpoint/2010/main" val="5622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216994"/>
            <a:ext cx="9404723" cy="816524"/>
          </a:xfrm>
        </p:spPr>
        <p:txBody>
          <a:bodyPr/>
          <a:lstStyle/>
          <a:p>
            <a:r>
              <a:rPr lang="en-SG" dirty="0"/>
              <a:t>Virtual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68" y="2052918"/>
            <a:ext cx="10528904" cy="4195481"/>
          </a:xfrm>
        </p:spPr>
        <p:txBody>
          <a:bodyPr>
            <a:normAutofit/>
          </a:bodyPr>
          <a:lstStyle/>
          <a:p>
            <a:r>
              <a:rPr lang="en-SG" sz="3200" dirty="0" err="1"/>
              <a:t>Teknologi</a:t>
            </a:r>
            <a:r>
              <a:rPr lang="en-SG" sz="3200" dirty="0"/>
              <a:t> yang </a:t>
            </a:r>
            <a:r>
              <a:rPr lang="en-SG" sz="3200" dirty="0" err="1"/>
              <a:t>memungkinkan</a:t>
            </a:r>
            <a:r>
              <a:rPr lang="en-SG" sz="3200" dirty="0"/>
              <a:t> </a:t>
            </a:r>
            <a:r>
              <a:rPr lang="en-SG" sz="3200" dirty="0" err="1"/>
              <a:t>seseorang</a:t>
            </a:r>
            <a:r>
              <a:rPr lang="en-SG" sz="3200" dirty="0"/>
              <a:t> </a:t>
            </a:r>
            <a:r>
              <a:rPr lang="en-SG" sz="3200" dirty="0" err="1"/>
              <a:t>melakukan</a:t>
            </a:r>
            <a:r>
              <a:rPr lang="en-SG" sz="3200" dirty="0"/>
              <a:t> </a:t>
            </a:r>
            <a:r>
              <a:rPr lang="en-SG" sz="3200" dirty="0" err="1">
                <a:solidFill>
                  <a:srgbClr val="FFFF00"/>
                </a:solidFill>
              </a:rPr>
              <a:t>simulasi</a:t>
            </a:r>
            <a:r>
              <a:rPr lang="en-SG" sz="3200" dirty="0">
                <a:solidFill>
                  <a:srgbClr val="FFFF00"/>
                </a:solidFill>
              </a:rPr>
              <a:t> </a:t>
            </a:r>
            <a:r>
              <a:rPr lang="en-SG" sz="3200" dirty="0" err="1"/>
              <a:t>terhadap</a:t>
            </a:r>
            <a:r>
              <a:rPr lang="en-SG" sz="3200" dirty="0"/>
              <a:t> </a:t>
            </a:r>
            <a:r>
              <a:rPr lang="en-SG" sz="3200" dirty="0" err="1"/>
              <a:t>suatu</a:t>
            </a:r>
            <a:r>
              <a:rPr lang="en-SG" sz="3200" dirty="0"/>
              <a:t> </a:t>
            </a:r>
            <a:r>
              <a:rPr lang="en-SG" sz="3200" dirty="0" err="1">
                <a:solidFill>
                  <a:srgbClr val="FFFF00"/>
                </a:solidFill>
              </a:rPr>
              <a:t>objek</a:t>
            </a:r>
            <a:r>
              <a:rPr lang="en-SG" sz="3200" dirty="0">
                <a:solidFill>
                  <a:srgbClr val="FFFF00"/>
                </a:solidFill>
              </a:rPr>
              <a:t> </a:t>
            </a:r>
            <a:r>
              <a:rPr lang="en-SG" sz="3200" dirty="0" err="1">
                <a:solidFill>
                  <a:srgbClr val="FFFF00"/>
                </a:solidFill>
              </a:rPr>
              <a:t>nyata</a:t>
            </a:r>
            <a:r>
              <a:rPr lang="en-SG" sz="3200" dirty="0">
                <a:solidFill>
                  <a:srgbClr val="FFFF00"/>
                </a:solidFill>
              </a:rPr>
              <a:t> </a:t>
            </a:r>
            <a:r>
              <a:rPr lang="en-SG" sz="3200" dirty="0" err="1"/>
              <a:t>dengan</a:t>
            </a:r>
            <a:r>
              <a:rPr lang="en-SG" sz="3200" dirty="0"/>
              <a:t> </a:t>
            </a:r>
            <a:r>
              <a:rPr lang="en-SG" sz="3200" dirty="0" err="1"/>
              <a:t>menggunakan</a:t>
            </a:r>
            <a:r>
              <a:rPr lang="en-SG" sz="3200" dirty="0"/>
              <a:t> </a:t>
            </a:r>
            <a:r>
              <a:rPr lang="en-SG" sz="3200" dirty="0" err="1"/>
              <a:t>komputer</a:t>
            </a:r>
            <a:r>
              <a:rPr lang="en-SG" sz="3200" dirty="0"/>
              <a:t> yang </a:t>
            </a:r>
            <a:r>
              <a:rPr lang="en-SG" sz="3200" dirty="0" err="1"/>
              <a:t>mampu</a:t>
            </a:r>
            <a:r>
              <a:rPr lang="en-SG" sz="3200" dirty="0"/>
              <a:t> </a:t>
            </a:r>
            <a:r>
              <a:rPr lang="en-SG" sz="3200" dirty="0" err="1"/>
              <a:t>membangkitkan</a:t>
            </a:r>
            <a:r>
              <a:rPr lang="en-SG" sz="3200" dirty="0"/>
              <a:t> </a:t>
            </a:r>
            <a:r>
              <a:rPr lang="en-SG" sz="3200" dirty="0" err="1"/>
              <a:t>suasana</a:t>
            </a:r>
            <a:r>
              <a:rPr lang="en-SG" sz="3200" dirty="0"/>
              <a:t> 3-D (</a:t>
            </a:r>
            <a:r>
              <a:rPr lang="en-SG" sz="3200" dirty="0" err="1"/>
              <a:t>tiga</a:t>
            </a:r>
            <a:r>
              <a:rPr lang="en-SG" sz="3200" dirty="0"/>
              <a:t> </a:t>
            </a:r>
            <a:r>
              <a:rPr lang="en-SG" sz="3200" dirty="0" err="1"/>
              <a:t>dimensi</a:t>
            </a:r>
            <a:r>
              <a:rPr lang="en-SG" sz="3200" dirty="0"/>
              <a:t>) </a:t>
            </a:r>
            <a:r>
              <a:rPr lang="en-SG" sz="3200" dirty="0" err="1"/>
              <a:t>sehingga</a:t>
            </a:r>
            <a:r>
              <a:rPr lang="en-SG" sz="3200" dirty="0"/>
              <a:t> </a:t>
            </a:r>
            <a:r>
              <a:rPr lang="en-SG" sz="3200" dirty="0" err="1"/>
              <a:t>membuat</a:t>
            </a:r>
            <a:r>
              <a:rPr lang="en-SG" sz="3200" dirty="0"/>
              <a:t> </a:t>
            </a:r>
            <a:r>
              <a:rPr lang="en-SG" sz="3200" dirty="0" err="1"/>
              <a:t>pemakai</a:t>
            </a:r>
            <a:r>
              <a:rPr lang="en-SG" sz="3200" dirty="0"/>
              <a:t> </a:t>
            </a:r>
            <a:r>
              <a:rPr lang="en-SG" sz="3200" dirty="0" err="1"/>
              <a:t>seolah-olah</a:t>
            </a:r>
            <a:r>
              <a:rPr lang="en-SG" sz="3200" dirty="0"/>
              <a:t> </a:t>
            </a:r>
            <a:r>
              <a:rPr lang="en-SG" sz="3200" dirty="0" err="1"/>
              <a:t>terlibat</a:t>
            </a:r>
            <a:r>
              <a:rPr lang="en-SG" sz="3200" dirty="0"/>
              <a:t> </a:t>
            </a:r>
            <a:r>
              <a:rPr lang="en-SG" sz="3200" dirty="0" err="1"/>
              <a:t>secara</a:t>
            </a:r>
            <a:r>
              <a:rPr lang="en-SG" sz="3200" dirty="0"/>
              <a:t> </a:t>
            </a:r>
            <a:r>
              <a:rPr lang="en-SG" sz="3200" dirty="0" err="1"/>
              <a:t>fisik</a:t>
            </a:r>
            <a:r>
              <a:rPr lang="en-SG" sz="3200" dirty="0"/>
              <a:t>.</a:t>
            </a:r>
          </a:p>
          <a:p>
            <a:r>
              <a:rPr lang="en-SG" sz="3200" dirty="0" err="1"/>
              <a:t>Kehidupan</a:t>
            </a:r>
            <a:r>
              <a:rPr lang="en-SG" sz="3200" dirty="0"/>
              <a:t> </a:t>
            </a:r>
            <a:r>
              <a:rPr lang="en-SG" sz="3200" dirty="0" err="1"/>
              <a:t>nyata</a:t>
            </a:r>
            <a:r>
              <a:rPr lang="en-SG" sz="3200" dirty="0"/>
              <a:t> (</a:t>
            </a:r>
            <a:r>
              <a:rPr lang="en-SG" sz="3200" dirty="0" err="1"/>
              <a:t>realitas</a:t>
            </a:r>
            <a:r>
              <a:rPr lang="en-SG" sz="3200" dirty="0"/>
              <a:t>) yang </a:t>
            </a:r>
            <a:r>
              <a:rPr lang="en-SG" sz="3200" dirty="0" err="1"/>
              <a:t>divirtualkan</a:t>
            </a:r>
            <a:r>
              <a:rPr lang="en-SG" sz="32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408" y="2017230"/>
            <a:ext cx="4048718" cy="1400530"/>
          </a:xfrm>
        </p:spPr>
        <p:txBody>
          <a:bodyPr/>
          <a:lstStyle/>
          <a:p>
            <a:r>
              <a:rPr lang="en-SG" sz="4000" dirty="0"/>
              <a:t>VR golf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7269"/>
          <a:stretch/>
        </p:blipFill>
        <p:spPr>
          <a:xfrm>
            <a:off x="680718" y="2765554"/>
            <a:ext cx="8350526" cy="37015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192940" y="2279678"/>
            <a:ext cx="873658" cy="4368294"/>
            <a:chOff x="2611509" y="-1"/>
            <a:chExt cx="873658" cy="4368294"/>
          </a:xfrm>
        </p:grpSpPr>
        <p:sp>
          <p:nvSpPr>
            <p:cNvPr id="9" name="Rectangle 8"/>
            <p:cNvSpPr/>
            <p:nvPr/>
          </p:nvSpPr>
          <p:spPr>
            <a:xfrm rot="16200000">
              <a:off x="864191" y="1747317"/>
              <a:ext cx="4368294" cy="87365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 9"/>
            <p:cNvSpPr/>
            <p:nvPr/>
          </p:nvSpPr>
          <p:spPr>
            <a:xfrm rot="16200000">
              <a:off x="864191" y="1747317"/>
              <a:ext cx="4368294" cy="873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b" anchorCtr="0">
              <a:noAutofit/>
            </a:bodyPr>
            <a:lstStyle/>
            <a:p>
              <a:pPr lvl="0" algn="l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4800" kern="1200" dirty="0" err="1"/>
                <a:t>olahraga</a:t>
              </a:r>
              <a:endParaRPr lang="en-SG" sz="4800" kern="1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67" y="179694"/>
            <a:ext cx="5121796" cy="31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6062" y="4834450"/>
            <a:ext cx="6221046" cy="946289"/>
          </a:xfrm>
        </p:spPr>
        <p:txBody>
          <a:bodyPr/>
          <a:lstStyle/>
          <a:p>
            <a:pPr algn="ctr"/>
            <a:r>
              <a:rPr lang="en-SG" sz="4800" dirty="0"/>
              <a:t>VR driving simulator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773323"/>
              </p:ext>
            </p:extLst>
          </p:nvPr>
        </p:nvGraphicFramePr>
        <p:xfrm>
          <a:off x="-2565251" y="2433358"/>
          <a:ext cx="7671824" cy="4347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2" y="1152640"/>
            <a:ext cx="6221046" cy="34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8181" y="4739334"/>
            <a:ext cx="4048718" cy="1400530"/>
          </a:xfrm>
        </p:spPr>
        <p:txBody>
          <a:bodyPr/>
          <a:lstStyle/>
          <a:p>
            <a:r>
              <a:rPr lang="en-SG" sz="4800" dirty="0"/>
              <a:t>VR </a:t>
            </a:r>
            <a:br>
              <a:rPr lang="en-SG" sz="4800" dirty="0"/>
            </a:br>
            <a:r>
              <a:rPr lang="en-SG" sz="4000" dirty="0"/>
              <a:t>army training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738271"/>
              </p:ext>
            </p:extLst>
          </p:nvPr>
        </p:nvGraphicFramePr>
        <p:xfrm>
          <a:off x="-1814698" y="533265"/>
          <a:ext cx="10098086" cy="564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8181" y="4162559"/>
            <a:ext cx="4048718" cy="1400530"/>
          </a:xfrm>
        </p:spPr>
        <p:txBody>
          <a:bodyPr/>
          <a:lstStyle/>
          <a:p>
            <a:r>
              <a:rPr lang="en-SG" sz="6600" dirty="0"/>
              <a:t>Virtual class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422724"/>
              </p:ext>
            </p:extLst>
          </p:nvPr>
        </p:nvGraphicFramePr>
        <p:xfrm>
          <a:off x="-1814698" y="533265"/>
          <a:ext cx="10098086" cy="564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8181" y="4162559"/>
            <a:ext cx="4048718" cy="1400530"/>
          </a:xfrm>
        </p:spPr>
        <p:txBody>
          <a:bodyPr/>
          <a:lstStyle/>
          <a:p>
            <a:r>
              <a:rPr lang="en-SG" sz="6600" dirty="0"/>
              <a:t>Virtual shop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038404"/>
              </p:ext>
            </p:extLst>
          </p:nvPr>
        </p:nvGraphicFramePr>
        <p:xfrm>
          <a:off x="-1814698" y="533265"/>
          <a:ext cx="10098086" cy="5647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2DCAD06-AF4C-4E64-9692-B90995BCA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7286D3E-FE85-4CEE-B4DB-5EE8004194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295729"/>
            <a:ext cx="9404723" cy="1400530"/>
          </a:xfrm>
        </p:spPr>
        <p:txBody>
          <a:bodyPr/>
          <a:lstStyle/>
          <a:p>
            <a:pPr algn="ctr"/>
            <a:r>
              <a:rPr lang="en-SG" sz="4000" dirty="0"/>
              <a:t>Virtual shop (</a:t>
            </a:r>
            <a:r>
              <a:rPr lang="en-SG" sz="4000" dirty="0" err="1"/>
              <a:t>homeplus</a:t>
            </a:r>
            <a:r>
              <a:rPr lang="en-SG" sz="4000" dirty="0"/>
              <a:t>, South Korea)</a:t>
            </a:r>
            <a:br>
              <a:rPr lang="en-SG" sz="4000" dirty="0"/>
            </a:br>
            <a:r>
              <a:rPr lang="en-SG" sz="1600" dirty="0"/>
              <a:t>https://www.youtube.com/watch?v=oPM4Ui6Sjfk</a:t>
            </a:r>
            <a:endParaRPr lang="en-SG" sz="4000" dirty="0"/>
          </a:p>
        </p:txBody>
      </p:sp>
      <p:pic>
        <p:nvPicPr>
          <p:cNvPr id="6" name="Tesco- Homeplus Subway Virtual Store - Cannes Li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193" y="1330404"/>
            <a:ext cx="7184558" cy="538841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1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878</TotalTime>
  <Words>258</Words>
  <Application>Microsoft Office PowerPoint</Application>
  <PresentationFormat>Widescreen</PresentationFormat>
  <Paragraphs>70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Wingdings 3</vt:lpstr>
      <vt:lpstr>Eraser</vt:lpstr>
      <vt:lpstr>Arial Rounded MT Bold</vt:lpstr>
      <vt:lpstr>Ion</vt:lpstr>
      <vt:lpstr>VIRTUAL REALITY</vt:lpstr>
      <vt:lpstr>VR ski</vt:lpstr>
      <vt:lpstr>Virtual Reality</vt:lpstr>
      <vt:lpstr>VR golf</vt:lpstr>
      <vt:lpstr>VR driving simulator</vt:lpstr>
      <vt:lpstr>VR  army training</vt:lpstr>
      <vt:lpstr>Virtual class</vt:lpstr>
      <vt:lpstr>Virtual shop</vt:lpstr>
      <vt:lpstr>Virtual shop (homeplus, South Korea) https://www.youtube.com/watch?v=oPM4Ui6Sjfk</vt:lpstr>
      <vt:lpstr>Google Cardboard Virtual Reality</vt:lpstr>
      <vt:lpstr>Efek Negatif VR</vt:lpstr>
      <vt:lpstr>Augmented Reality</vt:lpstr>
      <vt:lpstr>Augmented Reality</vt:lpstr>
      <vt:lpstr>Augmented Reality</vt:lpstr>
      <vt:lpstr>Augmented Reality</vt:lpstr>
      <vt:lpstr>Augmented Reality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DAN VIRTUAL REALITY</dc:title>
  <dc:creator>JYS</dc:creator>
  <cp:lastModifiedBy>ACER</cp:lastModifiedBy>
  <cp:revision>90</cp:revision>
  <dcterms:created xsi:type="dcterms:W3CDTF">2015-11-17T03:39:01Z</dcterms:created>
  <dcterms:modified xsi:type="dcterms:W3CDTF">2021-01-17T14:57:13Z</dcterms:modified>
</cp:coreProperties>
</file>